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507" r:id="rId2"/>
    <p:sldId id="429" r:id="rId3"/>
    <p:sldId id="431" r:id="rId4"/>
    <p:sldId id="543" r:id="rId5"/>
    <p:sldId id="443" r:id="rId6"/>
    <p:sldId id="459" r:id="rId7"/>
    <p:sldId id="545" r:id="rId8"/>
    <p:sldId id="260" r:id="rId9"/>
    <p:sldId id="523" r:id="rId10"/>
    <p:sldId id="410" r:id="rId11"/>
    <p:sldId id="268" r:id="rId12"/>
    <p:sldId id="546" r:id="rId13"/>
    <p:sldId id="270" r:id="rId14"/>
    <p:sldId id="509" r:id="rId15"/>
    <p:sldId id="505" r:id="rId16"/>
    <p:sldId id="269" r:id="rId17"/>
    <p:sldId id="522" r:id="rId18"/>
    <p:sldId id="549" r:id="rId19"/>
    <p:sldId id="548" r:id="rId20"/>
    <p:sldId id="445" r:id="rId21"/>
    <p:sldId id="506" r:id="rId22"/>
    <p:sldId id="544" r:id="rId23"/>
    <p:sldId id="550" r:id="rId24"/>
    <p:sldId id="547" r:id="rId25"/>
    <p:sldId id="446" r:id="rId26"/>
    <p:sldId id="447" r:id="rId27"/>
    <p:sldId id="511" r:id="rId28"/>
    <p:sldId id="512" r:id="rId29"/>
    <p:sldId id="280" r:id="rId3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86432" autoAdjust="0"/>
  </p:normalViewPr>
  <p:slideViewPr>
    <p:cSldViewPr snapToGrid="0">
      <p:cViewPr varScale="1">
        <p:scale>
          <a:sx n="57" d="100"/>
          <a:sy n="57" d="100"/>
        </p:scale>
        <p:origin x="1056" y="52"/>
      </p:cViewPr>
      <p:guideLst/>
    </p:cSldViewPr>
  </p:slideViewPr>
  <p:outlineViewPr>
    <p:cViewPr>
      <p:scale>
        <a:sx n="33" d="100"/>
        <a:sy n="33" d="100"/>
      </p:scale>
      <p:origin x="0" y="-26981"/>
    </p:cViewPr>
  </p:outlineViewPr>
  <p:notesTextViewPr>
    <p:cViewPr>
      <p:scale>
        <a:sx n="1" d="1"/>
        <a:sy n="1" d="1"/>
      </p:scale>
      <p:origin x="0" y="0"/>
    </p:cViewPr>
  </p:notesTextViewPr>
  <p:sorterViewPr>
    <p:cViewPr>
      <p:scale>
        <a:sx n="100" d="100"/>
        <a:sy n="100" d="100"/>
      </p:scale>
      <p:origin x="0" y="-83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_rels/data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877FCF-0E20-4E0D-95EE-FE37F2A1B849}"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0F13DB6A-76E9-43C3-B0D4-D54A0DC5159C}">
      <dgm:prSet/>
      <dgm:spPr/>
      <dgm:t>
        <a:bodyPr/>
        <a:lstStyle/>
        <a:p>
          <a:endParaRPr lang="en-US" dirty="0"/>
        </a:p>
        <a:p>
          <a:r>
            <a:rPr lang="en-US" dirty="0"/>
            <a:t>HOE ONS LEVEN TE LEIDEN?</a:t>
          </a:r>
          <a:r>
            <a:rPr lang="nl-NL" dirty="0"/>
            <a:t> WAT MAAKT EEN GOED MENS?</a:t>
          </a:r>
          <a:endParaRPr lang="en-US" dirty="0"/>
        </a:p>
      </dgm:t>
    </dgm:pt>
    <dgm:pt modelId="{87CA179D-5959-426F-93DC-529E9772A068}" type="parTrans" cxnId="{F26B223B-2AF8-411E-BDDD-2F6F60E20028}">
      <dgm:prSet/>
      <dgm:spPr/>
      <dgm:t>
        <a:bodyPr/>
        <a:lstStyle/>
        <a:p>
          <a:endParaRPr lang="en-US"/>
        </a:p>
      </dgm:t>
    </dgm:pt>
    <dgm:pt modelId="{1553F5F2-BE0F-4C23-9141-2A08F95D4A9D}" type="sibTrans" cxnId="{F26B223B-2AF8-411E-BDDD-2F6F60E20028}">
      <dgm:prSet/>
      <dgm:spPr/>
      <dgm:t>
        <a:bodyPr/>
        <a:lstStyle/>
        <a:p>
          <a:endParaRPr lang="en-US"/>
        </a:p>
      </dgm:t>
    </dgm:pt>
    <dgm:pt modelId="{00CF46B7-8F52-4A47-81C7-3D2C17B5E88A}">
      <dgm:prSet/>
      <dgm:spPr/>
      <dgm:t>
        <a:bodyPr/>
        <a:lstStyle/>
        <a:p>
          <a:endParaRPr lang="en-US" dirty="0"/>
        </a:p>
        <a:p>
          <a:r>
            <a:rPr lang="en-US" dirty="0"/>
            <a:t>HOE ONS TE VERHOUDEN TOT ANDEREN / DE MEDEMENS?</a:t>
          </a:r>
        </a:p>
      </dgm:t>
    </dgm:pt>
    <dgm:pt modelId="{D22ED95E-3C8F-4788-B320-381791D991D7}" type="parTrans" cxnId="{35C19F88-7764-4DD2-8427-81CF84795702}">
      <dgm:prSet/>
      <dgm:spPr/>
      <dgm:t>
        <a:bodyPr/>
        <a:lstStyle/>
        <a:p>
          <a:endParaRPr lang="en-US"/>
        </a:p>
      </dgm:t>
    </dgm:pt>
    <dgm:pt modelId="{F1F8EC97-5D7E-4992-BE4F-A5A80B55944B}" type="sibTrans" cxnId="{35C19F88-7764-4DD2-8427-81CF84795702}">
      <dgm:prSet/>
      <dgm:spPr/>
      <dgm:t>
        <a:bodyPr/>
        <a:lstStyle/>
        <a:p>
          <a:endParaRPr lang="en-US"/>
        </a:p>
      </dgm:t>
    </dgm:pt>
    <dgm:pt modelId="{0F3F87AC-AC5C-46C7-8582-3A2F022AABD8}">
      <dgm:prSet/>
      <dgm:spPr/>
      <dgm:t>
        <a:bodyPr/>
        <a:lstStyle/>
        <a:p>
          <a:r>
            <a:rPr lang="en-US" dirty="0"/>
            <a:t>HOE DE MAATSCHAPPIJ TE ORGANISEREN?</a:t>
          </a:r>
          <a:r>
            <a:rPr lang="nl-NL" dirty="0"/>
            <a:t> HOE ZORGEN WE VOOR MAATSCHAPPELIJKE ORDE?</a:t>
          </a:r>
          <a:endParaRPr lang="en-US" dirty="0"/>
        </a:p>
      </dgm:t>
    </dgm:pt>
    <dgm:pt modelId="{A549524F-30AA-4024-B654-8860CE6D8C78}" type="parTrans" cxnId="{97BAF58B-53FA-4D58-9BAC-FFA3225D9341}">
      <dgm:prSet/>
      <dgm:spPr/>
      <dgm:t>
        <a:bodyPr/>
        <a:lstStyle/>
        <a:p>
          <a:endParaRPr lang="en-US"/>
        </a:p>
      </dgm:t>
    </dgm:pt>
    <dgm:pt modelId="{397F5401-C368-407E-8EAC-3283F31CA512}" type="sibTrans" cxnId="{97BAF58B-53FA-4D58-9BAC-FFA3225D9341}">
      <dgm:prSet/>
      <dgm:spPr/>
      <dgm:t>
        <a:bodyPr/>
        <a:lstStyle/>
        <a:p>
          <a:endParaRPr lang="en-US"/>
        </a:p>
      </dgm:t>
    </dgm:pt>
    <dgm:pt modelId="{7DEA8553-6B33-46EA-9348-C945216FE8B9}">
      <dgm:prSet/>
      <dgm:spPr/>
      <dgm:t>
        <a:bodyPr/>
        <a:lstStyle/>
        <a:p>
          <a:r>
            <a:rPr lang="en-US" dirty="0"/>
            <a:t>HOE HET WELZIJN VAN DEGENEN WAAR WE VERANTWOORDELIJK ZIJN TE BEVORDEREN / TE GARANDEREN?</a:t>
          </a:r>
        </a:p>
      </dgm:t>
    </dgm:pt>
    <dgm:pt modelId="{6E3A3C6D-90DA-4E3B-B8E2-A335E9844B5F}" type="parTrans" cxnId="{F162E99F-F271-43FB-9697-8FF17BD8A0E7}">
      <dgm:prSet/>
      <dgm:spPr/>
      <dgm:t>
        <a:bodyPr/>
        <a:lstStyle/>
        <a:p>
          <a:endParaRPr lang="en-US"/>
        </a:p>
      </dgm:t>
    </dgm:pt>
    <dgm:pt modelId="{16EA2E64-5273-462E-B1FC-1322C9D2F01C}" type="sibTrans" cxnId="{F162E99F-F271-43FB-9697-8FF17BD8A0E7}">
      <dgm:prSet/>
      <dgm:spPr/>
      <dgm:t>
        <a:bodyPr/>
        <a:lstStyle/>
        <a:p>
          <a:endParaRPr lang="en-US"/>
        </a:p>
      </dgm:t>
    </dgm:pt>
    <dgm:pt modelId="{3155DEB8-1BB6-46C7-9CEE-C43771107EDA}">
      <dgm:prSet/>
      <dgm:spPr/>
      <dgm:t>
        <a:bodyPr/>
        <a:lstStyle/>
        <a:p>
          <a:endParaRPr lang="nl-NL" dirty="0"/>
        </a:p>
        <a:p>
          <a:r>
            <a:rPr lang="nl-NL" dirty="0"/>
            <a:t>WIE IS GESCHIKT OM TE REGEREN / TE LEIDEN?</a:t>
          </a:r>
          <a:endParaRPr lang="en-US" dirty="0"/>
        </a:p>
      </dgm:t>
    </dgm:pt>
    <dgm:pt modelId="{747D5755-6759-4229-A4FD-BB10FCCF787D}" type="parTrans" cxnId="{8E66C333-868A-4D10-BB48-B3B45FA1B547}">
      <dgm:prSet/>
      <dgm:spPr/>
      <dgm:t>
        <a:bodyPr/>
        <a:lstStyle/>
        <a:p>
          <a:endParaRPr lang="en-US"/>
        </a:p>
      </dgm:t>
    </dgm:pt>
    <dgm:pt modelId="{E133AF60-4154-460C-AC5D-4739BEE21AC6}" type="sibTrans" cxnId="{8E66C333-868A-4D10-BB48-B3B45FA1B547}">
      <dgm:prSet/>
      <dgm:spPr/>
      <dgm:t>
        <a:bodyPr/>
        <a:lstStyle/>
        <a:p>
          <a:endParaRPr lang="en-US"/>
        </a:p>
      </dgm:t>
    </dgm:pt>
    <dgm:pt modelId="{F3D7C0F1-16D0-4736-AE5F-3991EE577A8E}" type="pres">
      <dgm:prSet presAssocID="{69877FCF-0E20-4E0D-95EE-FE37F2A1B849}" presName="vert0" presStyleCnt="0">
        <dgm:presLayoutVars>
          <dgm:dir/>
          <dgm:animOne val="branch"/>
          <dgm:animLvl val="lvl"/>
        </dgm:presLayoutVars>
      </dgm:prSet>
      <dgm:spPr/>
    </dgm:pt>
    <dgm:pt modelId="{8834C6BE-D667-4605-8A7E-F4D72DE12B4D}" type="pres">
      <dgm:prSet presAssocID="{0F13DB6A-76E9-43C3-B0D4-D54A0DC5159C}" presName="thickLine" presStyleLbl="alignNode1" presStyleIdx="0" presStyleCnt="5"/>
      <dgm:spPr/>
    </dgm:pt>
    <dgm:pt modelId="{38289E02-FF58-4E0B-93FA-F9C28934CB2E}" type="pres">
      <dgm:prSet presAssocID="{0F13DB6A-76E9-43C3-B0D4-D54A0DC5159C}" presName="horz1" presStyleCnt="0"/>
      <dgm:spPr/>
    </dgm:pt>
    <dgm:pt modelId="{D3FF1D43-6738-408A-84CC-B8D724F476D1}" type="pres">
      <dgm:prSet presAssocID="{0F13DB6A-76E9-43C3-B0D4-D54A0DC5159C}" presName="tx1" presStyleLbl="revTx" presStyleIdx="0" presStyleCnt="5"/>
      <dgm:spPr/>
    </dgm:pt>
    <dgm:pt modelId="{1F4FC1D8-FDAF-4925-BB16-516D6EECAED0}" type="pres">
      <dgm:prSet presAssocID="{0F13DB6A-76E9-43C3-B0D4-D54A0DC5159C}" presName="vert1" presStyleCnt="0"/>
      <dgm:spPr/>
    </dgm:pt>
    <dgm:pt modelId="{AB3AC12B-6403-4337-8AE2-14B3F6C06282}" type="pres">
      <dgm:prSet presAssocID="{00CF46B7-8F52-4A47-81C7-3D2C17B5E88A}" presName="thickLine" presStyleLbl="alignNode1" presStyleIdx="1" presStyleCnt="5"/>
      <dgm:spPr/>
    </dgm:pt>
    <dgm:pt modelId="{1E2D2169-8649-4523-982B-A793082D01E0}" type="pres">
      <dgm:prSet presAssocID="{00CF46B7-8F52-4A47-81C7-3D2C17B5E88A}" presName="horz1" presStyleCnt="0"/>
      <dgm:spPr/>
    </dgm:pt>
    <dgm:pt modelId="{0913247B-2019-431F-84E0-18BB4CF8AC7B}" type="pres">
      <dgm:prSet presAssocID="{00CF46B7-8F52-4A47-81C7-3D2C17B5E88A}" presName="tx1" presStyleLbl="revTx" presStyleIdx="1" presStyleCnt="5"/>
      <dgm:spPr/>
    </dgm:pt>
    <dgm:pt modelId="{6DD2F43A-EB1E-4677-B53B-FE2215326E69}" type="pres">
      <dgm:prSet presAssocID="{00CF46B7-8F52-4A47-81C7-3D2C17B5E88A}" presName="vert1" presStyleCnt="0"/>
      <dgm:spPr/>
    </dgm:pt>
    <dgm:pt modelId="{921B009C-5060-4DB8-816A-2B274090D6E7}" type="pres">
      <dgm:prSet presAssocID="{0F3F87AC-AC5C-46C7-8582-3A2F022AABD8}" presName="thickLine" presStyleLbl="alignNode1" presStyleIdx="2" presStyleCnt="5"/>
      <dgm:spPr/>
    </dgm:pt>
    <dgm:pt modelId="{09846202-C776-4744-92C6-FD8D766500EB}" type="pres">
      <dgm:prSet presAssocID="{0F3F87AC-AC5C-46C7-8582-3A2F022AABD8}" presName="horz1" presStyleCnt="0"/>
      <dgm:spPr/>
    </dgm:pt>
    <dgm:pt modelId="{07804288-0C41-4AD8-97C4-100233784FF9}" type="pres">
      <dgm:prSet presAssocID="{0F3F87AC-AC5C-46C7-8582-3A2F022AABD8}" presName="tx1" presStyleLbl="revTx" presStyleIdx="2" presStyleCnt="5"/>
      <dgm:spPr/>
    </dgm:pt>
    <dgm:pt modelId="{5C49584C-4162-467D-805F-0070F94A7927}" type="pres">
      <dgm:prSet presAssocID="{0F3F87AC-AC5C-46C7-8582-3A2F022AABD8}" presName="vert1" presStyleCnt="0"/>
      <dgm:spPr/>
    </dgm:pt>
    <dgm:pt modelId="{696E2AB8-7B1B-421F-AF89-19D201E08309}" type="pres">
      <dgm:prSet presAssocID="{7DEA8553-6B33-46EA-9348-C945216FE8B9}" presName="thickLine" presStyleLbl="alignNode1" presStyleIdx="3" presStyleCnt="5"/>
      <dgm:spPr/>
    </dgm:pt>
    <dgm:pt modelId="{DCF1438B-848C-49C5-B6F6-9E49E4F39DFC}" type="pres">
      <dgm:prSet presAssocID="{7DEA8553-6B33-46EA-9348-C945216FE8B9}" presName="horz1" presStyleCnt="0"/>
      <dgm:spPr/>
    </dgm:pt>
    <dgm:pt modelId="{699ABB23-7D63-44C5-BCCF-EB06E4E99EC8}" type="pres">
      <dgm:prSet presAssocID="{7DEA8553-6B33-46EA-9348-C945216FE8B9}" presName="tx1" presStyleLbl="revTx" presStyleIdx="3" presStyleCnt="5"/>
      <dgm:spPr/>
    </dgm:pt>
    <dgm:pt modelId="{AC889E8B-D6EA-4169-A1A0-93FF27B95229}" type="pres">
      <dgm:prSet presAssocID="{7DEA8553-6B33-46EA-9348-C945216FE8B9}" presName="vert1" presStyleCnt="0"/>
      <dgm:spPr/>
    </dgm:pt>
    <dgm:pt modelId="{E1105722-BC7B-49D4-907C-3E3487A2B914}" type="pres">
      <dgm:prSet presAssocID="{3155DEB8-1BB6-46C7-9CEE-C43771107EDA}" presName="thickLine" presStyleLbl="alignNode1" presStyleIdx="4" presStyleCnt="5"/>
      <dgm:spPr/>
    </dgm:pt>
    <dgm:pt modelId="{04072EF9-6DAB-4819-801C-EE2B4229C7B1}" type="pres">
      <dgm:prSet presAssocID="{3155DEB8-1BB6-46C7-9CEE-C43771107EDA}" presName="horz1" presStyleCnt="0"/>
      <dgm:spPr/>
    </dgm:pt>
    <dgm:pt modelId="{D6FF616F-044A-41C1-89B7-0A7F156FAA4A}" type="pres">
      <dgm:prSet presAssocID="{3155DEB8-1BB6-46C7-9CEE-C43771107EDA}" presName="tx1" presStyleLbl="revTx" presStyleIdx="4" presStyleCnt="5"/>
      <dgm:spPr/>
    </dgm:pt>
    <dgm:pt modelId="{73B0E315-7CCF-4502-B9A3-A2C377693F93}" type="pres">
      <dgm:prSet presAssocID="{3155DEB8-1BB6-46C7-9CEE-C43771107EDA}" presName="vert1" presStyleCnt="0"/>
      <dgm:spPr/>
    </dgm:pt>
  </dgm:ptLst>
  <dgm:cxnLst>
    <dgm:cxn modelId="{5264DA0A-6D7A-450A-8CC3-F73A2B5D419E}" type="presOf" srcId="{7DEA8553-6B33-46EA-9348-C945216FE8B9}" destId="{699ABB23-7D63-44C5-BCCF-EB06E4E99EC8}" srcOrd="0" destOrd="0" presId="urn:microsoft.com/office/officeart/2008/layout/LinedList"/>
    <dgm:cxn modelId="{8E66C333-868A-4D10-BB48-B3B45FA1B547}" srcId="{69877FCF-0E20-4E0D-95EE-FE37F2A1B849}" destId="{3155DEB8-1BB6-46C7-9CEE-C43771107EDA}" srcOrd="4" destOrd="0" parTransId="{747D5755-6759-4229-A4FD-BB10FCCF787D}" sibTransId="{E133AF60-4154-460C-AC5D-4739BEE21AC6}"/>
    <dgm:cxn modelId="{F26B223B-2AF8-411E-BDDD-2F6F60E20028}" srcId="{69877FCF-0E20-4E0D-95EE-FE37F2A1B849}" destId="{0F13DB6A-76E9-43C3-B0D4-D54A0DC5159C}" srcOrd="0" destOrd="0" parTransId="{87CA179D-5959-426F-93DC-529E9772A068}" sibTransId="{1553F5F2-BE0F-4C23-9141-2A08F95D4A9D}"/>
    <dgm:cxn modelId="{E5BAF24C-B832-4350-A45E-6A0CC447DAC2}" type="presOf" srcId="{0F3F87AC-AC5C-46C7-8582-3A2F022AABD8}" destId="{07804288-0C41-4AD8-97C4-100233784FF9}" srcOrd="0" destOrd="0" presId="urn:microsoft.com/office/officeart/2008/layout/LinedList"/>
    <dgm:cxn modelId="{FACDCA4E-25CC-4FDD-AF0C-616E470A5238}" type="presOf" srcId="{69877FCF-0E20-4E0D-95EE-FE37F2A1B849}" destId="{F3D7C0F1-16D0-4736-AE5F-3991EE577A8E}" srcOrd="0" destOrd="0" presId="urn:microsoft.com/office/officeart/2008/layout/LinedList"/>
    <dgm:cxn modelId="{35C19F88-7764-4DD2-8427-81CF84795702}" srcId="{69877FCF-0E20-4E0D-95EE-FE37F2A1B849}" destId="{00CF46B7-8F52-4A47-81C7-3D2C17B5E88A}" srcOrd="1" destOrd="0" parTransId="{D22ED95E-3C8F-4788-B320-381791D991D7}" sibTransId="{F1F8EC97-5D7E-4992-BE4F-A5A80B55944B}"/>
    <dgm:cxn modelId="{97BAF58B-53FA-4D58-9BAC-FFA3225D9341}" srcId="{69877FCF-0E20-4E0D-95EE-FE37F2A1B849}" destId="{0F3F87AC-AC5C-46C7-8582-3A2F022AABD8}" srcOrd="2" destOrd="0" parTransId="{A549524F-30AA-4024-B654-8860CE6D8C78}" sibTransId="{397F5401-C368-407E-8EAC-3283F31CA512}"/>
    <dgm:cxn modelId="{9AFDA191-AEFA-43A3-B2B3-19BA9DB68654}" type="presOf" srcId="{00CF46B7-8F52-4A47-81C7-3D2C17B5E88A}" destId="{0913247B-2019-431F-84E0-18BB4CF8AC7B}" srcOrd="0" destOrd="0" presId="urn:microsoft.com/office/officeart/2008/layout/LinedList"/>
    <dgm:cxn modelId="{F162E99F-F271-43FB-9697-8FF17BD8A0E7}" srcId="{69877FCF-0E20-4E0D-95EE-FE37F2A1B849}" destId="{7DEA8553-6B33-46EA-9348-C945216FE8B9}" srcOrd="3" destOrd="0" parTransId="{6E3A3C6D-90DA-4E3B-B8E2-A335E9844B5F}" sibTransId="{16EA2E64-5273-462E-B1FC-1322C9D2F01C}"/>
    <dgm:cxn modelId="{4C1853E5-6E36-43D9-BCA1-46C11C8A92CE}" type="presOf" srcId="{3155DEB8-1BB6-46C7-9CEE-C43771107EDA}" destId="{D6FF616F-044A-41C1-89B7-0A7F156FAA4A}" srcOrd="0" destOrd="0" presId="urn:microsoft.com/office/officeart/2008/layout/LinedList"/>
    <dgm:cxn modelId="{3351EDED-FA23-410E-A03A-9EAA260048EA}" type="presOf" srcId="{0F13DB6A-76E9-43C3-B0D4-D54A0DC5159C}" destId="{D3FF1D43-6738-408A-84CC-B8D724F476D1}" srcOrd="0" destOrd="0" presId="urn:microsoft.com/office/officeart/2008/layout/LinedList"/>
    <dgm:cxn modelId="{4C2D8B04-61E1-4BE0-83DE-9CCEBFDA7861}" type="presParOf" srcId="{F3D7C0F1-16D0-4736-AE5F-3991EE577A8E}" destId="{8834C6BE-D667-4605-8A7E-F4D72DE12B4D}" srcOrd="0" destOrd="0" presId="urn:microsoft.com/office/officeart/2008/layout/LinedList"/>
    <dgm:cxn modelId="{221DD5A8-D126-44FF-90FB-81A9B586863C}" type="presParOf" srcId="{F3D7C0F1-16D0-4736-AE5F-3991EE577A8E}" destId="{38289E02-FF58-4E0B-93FA-F9C28934CB2E}" srcOrd="1" destOrd="0" presId="urn:microsoft.com/office/officeart/2008/layout/LinedList"/>
    <dgm:cxn modelId="{45AC88D6-CCAE-46AC-8D23-F36539C1478A}" type="presParOf" srcId="{38289E02-FF58-4E0B-93FA-F9C28934CB2E}" destId="{D3FF1D43-6738-408A-84CC-B8D724F476D1}" srcOrd="0" destOrd="0" presId="urn:microsoft.com/office/officeart/2008/layout/LinedList"/>
    <dgm:cxn modelId="{E6758319-A65C-40AE-9AFA-83DE85F5DBE9}" type="presParOf" srcId="{38289E02-FF58-4E0B-93FA-F9C28934CB2E}" destId="{1F4FC1D8-FDAF-4925-BB16-516D6EECAED0}" srcOrd="1" destOrd="0" presId="urn:microsoft.com/office/officeart/2008/layout/LinedList"/>
    <dgm:cxn modelId="{D0B183BA-EFBF-4209-84B5-1008CDB672A0}" type="presParOf" srcId="{F3D7C0F1-16D0-4736-AE5F-3991EE577A8E}" destId="{AB3AC12B-6403-4337-8AE2-14B3F6C06282}" srcOrd="2" destOrd="0" presId="urn:microsoft.com/office/officeart/2008/layout/LinedList"/>
    <dgm:cxn modelId="{526953E9-5606-438D-8C46-35E3DA63A5BD}" type="presParOf" srcId="{F3D7C0F1-16D0-4736-AE5F-3991EE577A8E}" destId="{1E2D2169-8649-4523-982B-A793082D01E0}" srcOrd="3" destOrd="0" presId="urn:microsoft.com/office/officeart/2008/layout/LinedList"/>
    <dgm:cxn modelId="{2268AA5D-F365-403E-874A-D8523EC3C771}" type="presParOf" srcId="{1E2D2169-8649-4523-982B-A793082D01E0}" destId="{0913247B-2019-431F-84E0-18BB4CF8AC7B}" srcOrd="0" destOrd="0" presId="urn:microsoft.com/office/officeart/2008/layout/LinedList"/>
    <dgm:cxn modelId="{AC9C991D-B2FB-4845-B238-1E79BA2E79E9}" type="presParOf" srcId="{1E2D2169-8649-4523-982B-A793082D01E0}" destId="{6DD2F43A-EB1E-4677-B53B-FE2215326E69}" srcOrd="1" destOrd="0" presId="urn:microsoft.com/office/officeart/2008/layout/LinedList"/>
    <dgm:cxn modelId="{4D9F9A9B-A26D-457E-8E42-2BF53133E0FD}" type="presParOf" srcId="{F3D7C0F1-16D0-4736-AE5F-3991EE577A8E}" destId="{921B009C-5060-4DB8-816A-2B274090D6E7}" srcOrd="4" destOrd="0" presId="urn:microsoft.com/office/officeart/2008/layout/LinedList"/>
    <dgm:cxn modelId="{E21BEE6E-EB31-4E99-BF1B-50E7286840DD}" type="presParOf" srcId="{F3D7C0F1-16D0-4736-AE5F-3991EE577A8E}" destId="{09846202-C776-4744-92C6-FD8D766500EB}" srcOrd="5" destOrd="0" presId="urn:microsoft.com/office/officeart/2008/layout/LinedList"/>
    <dgm:cxn modelId="{4BD5176A-42A1-4742-8EFE-0AD8EE9860E5}" type="presParOf" srcId="{09846202-C776-4744-92C6-FD8D766500EB}" destId="{07804288-0C41-4AD8-97C4-100233784FF9}" srcOrd="0" destOrd="0" presId="urn:microsoft.com/office/officeart/2008/layout/LinedList"/>
    <dgm:cxn modelId="{DC4F3BC4-E68D-4CCA-9DD2-C284E62CD835}" type="presParOf" srcId="{09846202-C776-4744-92C6-FD8D766500EB}" destId="{5C49584C-4162-467D-805F-0070F94A7927}" srcOrd="1" destOrd="0" presId="urn:microsoft.com/office/officeart/2008/layout/LinedList"/>
    <dgm:cxn modelId="{32AA08F7-4FBD-4FAB-9DA1-2A789AD51FD3}" type="presParOf" srcId="{F3D7C0F1-16D0-4736-AE5F-3991EE577A8E}" destId="{696E2AB8-7B1B-421F-AF89-19D201E08309}" srcOrd="6" destOrd="0" presId="urn:microsoft.com/office/officeart/2008/layout/LinedList"/>
    <dgm:cxn modelId="{82EC89C7-CA80-431F-B792-92A0E3B9C0D3}" type="presParOf" srcId="{F3D7C0F1-16D0-4736-AE5F-3991EE577A8E}" destId="{DCF1438B-848C-49C5-B6F6-9E49E4F39DFC}" srcOrd="7" destOrd="0" presId="urn:microsoft.com/office/officeart/2008/layout/LinedList"/>
    <dgm:cxn modelId="{02E6CA80-80C0-438D-B973-42A6D8EF3A46}" type="presParOf" srcId="{DCF1438B-848C-49C5-B6F6-9E49E4F39DFC}" destId="{699ABB23-7D63-44C5-BCCF-EB06E4E99EC8}" srcOrd="0" destOrd="0" presId="urn:microsoft.com/office/officeart/2008/layout/LinedList"/>
    <dgm:cxn modelId="{19E3FCA1-0580-4A41-81DE-4237EB8FA2A5}" type="presParOf" srcId="{DCF1438B-848C-49C5-B6F6-9E49E4F39DFC}" destId="{AC889E8B-D6EA-4169-A1A0-93FF27B95229}" srcOrd="1" destOrd="0" presId="urn:microsoft.com/office/officeart/2008/layout/LinedList"/>
    <dgm:cxn modelId="{6ADA3ECE-C3E0-4545-9B92-8694A0ABEE26}" type="presParOf" srcId="{F3D7C0F1-16D0-4736-AE5F-3991EE577A8E}" destId="{E1105722-BC7B-49D4-907C-3E3487A2B914}" srcOrd="8" destOrd="0" presId="urn:microsoft.com/office/officeart/2008/layout/LinedList"/>
    <dgm:cxn modelId="{2D24BC93-2210-43AC-B074-8EEC281F8F4E}" type="presParOf" srcId="{F3D7C0F1-16D0-4736-AE5F-3991EE577A8E}" destId="{04072EF9-6DAB-4819-801C-EE2B4229C7B1}" srcOrd="9" destOrd="0" presId="urn:microsoft.com/office/officeart/2008/layout/LinedList"/>
    <dgm:cxn modelId="{4FE448BA-DDBA-4865-836C-4C4E591EEDC5}" type="presParOf" srcId="{04072EF9-6DAB-4819-801C-EE2B4229C7B1}" destId="{D6FF616F-044A-41C1-89B7-0A7F156FAA4A}" srcOrd="0" destOrd="0" presId="urn:microsoft.com/office/officeart/2008/layout/LinedList"/>
    <dgm:cxn modelId="{DEC14BBA-13AA-4E2D-B87C-C1CC5F514515}" type="presParOf" srcId="{04072EF9-6DAB-4819-801C-EE2B4229C7B1}" destId="{73B0E315-7CCF-4502-B9A3-A2C377693F9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9ADFDF-71DE-45E6-AA11-0420744A7D80}"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F64A2833-D621-4F17-AE6C-93C875949742}">
      <dgm:prSet/>
      <dgm:spPr/>
      <dgm:t>
        <a:bodyPr/>
        <a:lstStyle/>
        <a:p>
          <a:r>
            <a:rPr lang="nl-NL" dirty="0"/>
            <a:t>Hoe de rol van mensen te definiëren in onderlinge relaties met de wereld en met elkaar? </a:t>
          </a:r>
          <a:endParaRPr lang="en-US" dirty="0"/>
        </a:p>
      </dgm:t>
    </dgm:pt>
    <dgm:pt modelId="{846846C5-FD31-4390-AE26-B33D3BECD3B7}" type="parTrans" cxnId="{927F00D6-1553-46CF-A51A-098D153E4E24}">
      <dgm:prSet/>
      <dgm:spPr/>
      <dgm:t>
        <a:bodyPr/>
        <a:lstStyle/>
        <a:p>
          <a:endParaRPr lang="en-US"/>
        </a:p>
      </dgm:t>
    </dgm:pt>
    <dgm:pt modelId="{F3205B13-0843-43B7-AD5B-DF3EFC3C62E7}" type="sibTrans" cxnId="{927F00D6-1553-46CF-A51A-098D153E4E24}">
      <dgm:prSet/>
      <dgm:spPr/>
      <dgm:t>
        <a:bodyPr/>
        <a:lstStyle/>
        <a:p>
          <a:endParaRPr lang="en-US"/>
        </a:p>
      </dgm:t>
    </dgm:pt>
    <dgm:pt modelId="{ED45D755-27F5-4987-A0F3-934B73AC77E8}">
      <dgm:prSet/>
      <dgm:spPr/>
      <dgm:t>
        <a:bodyPr/>
        <a:lstStyle/>
        <a:p>
          <a:r>
            <a:rPr lang="nl-NL" dirty="0"/>
            <a:t>Welke strategieën zijn het beste om mensen te regeren en te controleren?</a:t>
          </a:r>
          <a:endParaRPr lang="en-US" dirty="0"/>
        </a:p>
      </dgm:t>
    </dgm:pt>
    <dgm:pt modelId="{CA2761B2-B98D-444D-B765-47FF2B90F4D2}" type="parTrans" cxnId="{4F8592EC-90BE-4E03-967C-285C2E589198}">
      <dgm:prSet/>
      <dgm:spPr/>
      <dgm:t>
        <a:bodyPr/>
        <a:lstStyle/>
        <a:p>
          <a:endParaRPr lang="en-US"/>
        </a:p>
      </dgm:t>
    </dgm:pt>
    <dgm:pt modelId="{EA8503CB-1508-46AC-AC5B-AAE15E921FE0}" type="sibTrans" cxnId="{4F8592EC-90BE-4E03-967C-285C2E589198}">
      <dgm:prSet/>
      <dgm:spPr/>
      <dgm:t>
        <a:bodyPr/>
        <a:lstStyle/>
        <a:p>
          <a:endParaRPr lang="en-US"/>
        </a:p>
      </dgm:t>
    </dgm:pt>
    <dgm:pt modelId="{D2941BC7-23FD-4AFB-A093-F0939A060660}" type="pres">
      <dgm:prSet presAssocID="{2D9ADFDF-71DE-45E6-AA11-0420744A7D80}" presName="diagram" presStyleCnt="0">
        <dgm:presLayoutVars>
          <dgm:dir/>
          <dgm:resizeHandles val="exact"/>
        </dgm:presLayoutVars>
      </dgm:prSet>
      <dgm:spPr/>
    </dgm:pt>
    <dgm:pt modelId="{7A653573-A39D-44E3-8F85-08CF4DD676F8}" type="pres">
      <dgm:prSet presAssocID="{F64A2833-D621-4F17-AE6C-93C875949742}" presName="node" presStyleLbl="node1" presStyleIdx="0" presStyleCnt="2">
        <dgm:presLayoutVars>
          <dgm:bulletEnabled val="1"/>
        </dgm:presLayoutVars>
      </dgm:prSet>
      <dgm:spPr/>
    </dgm:pt>
    <dgm:pt modelId="{A0E6BF38-6FB5-4A77-9E8E-37BBFD0E71DF}" type="pres">
      <dgm:prSet presAssocID="{F3205B13-0843-43B7-AD5B-DF3EFC3C62E7}" presName="sibTrans" presStyleCnt="0"/>
      <dgm:spPr/>
    </dgm:pt>
    <dgm:pt modelId="{8E2E137F-B77E-4E36-80C7-9733F6C7711C}" type="pres">
      <dgm:prSet presAssocID="{ED45D755-27F5-4987-A0F3-934B73AC77E8}" presName="node" presStyleLbl="node1" presStyleIdx="1" presStyleCnt="2">
        <dgm:presLayoutVars>
          <dgm:bulletEnabled val="1"/>
        </dgm:presLayoutVars>
      </dgm:prSet>
      <dgm:spPr/>
    </dgm:pt>
  </dgm:ptLst>
  <dgm:cxnLst>
    <dgm:cxn modelId="{8E0F8D53-94B1-489B-B869-328603A58AC8}" type="presOf" srcId="{ED45D755-27F5-4987-A0F3-934B73AC77E8}" destId="{8E2E137F-B77E-4E36-80C7-9733F6C7711C}" srcOrd="0" destOrd="0" presId="urn:microsoft.com/office/officeart/2005/8/layout/default"/>
    <dgm:cxn modelId="{59E45090-0566-45FD-B2F1-60B4F1131EE5}" type="presOf" srcId="{2D9ADFDF-71DE-45E6-AA11-0420744A7D80}" destId="{D2941BC7-23FD-4AFB-A093-F0939A060660}" srcOrd="0" destOrd="0" presId="urn:microsoft.com/office/officeart/2005/8/layout/default"/>
    <dgm:cxn modelId="{927F00D6-1553-46CF-A51A-098D153E4E24}" srcId="{2D9ADFDF-71DE-45E6-AA11-0420744A7D80}" destId="{F64A2833-D621-4F17-AE6C-93C875949742}" srcOrd="0" destOrd="0" parTransId="{846846C5-FD31-4390-AE26-B33D3BECD3B7}" sibTransId="{F3205B13-0843-43B7-AD5B-DF3EFC3C62E7}"/>
    <dgm:cxn modelId="{4F8592EC-90BE-4E03-967C-285C2E589198}" srcId="{2D9ADFDF-71DE-45E6-AA11-0420744A7D80}" destId="{ED45D755-27F5-4987-A0F3-934B73AC77E8}" srcOrd="1" destOrd="0" parTransId="{CA2761B2-B98D-444D-B765-47FF2B90F4D2}" sibTransId="{EA8503CB-1508-46AC-AC5B-AAE15E921FE0}"/>
    <dgm:cxn modelId="{127255F7-12AD-42D8-B6AF-318E78211137}" type="presOf" srcId="{F64A2833-D621-4F17-AE6C-93C875949742}" destId="{7A653573-A39D-44E3-8F85-08CF4DD676F8}" srcOrd="0" destOrd="0" presId="urn:microsoft.com/office/officeart/2005/8/layout/default"/>
    <dgm:cxn modelId="{87E165CC-C081-443E-9EC9-37F022576905}" type="presParOf" srcId="{D2941BC7-23FD-4AFB-A093-F0939A060660}" destId="{7A653573-A39D-44E3-8F85-08CF4DD676F8}" srcOrd="0" destOrd="0" presId="urn:microsoft.com/office/officeart/2005/8/layout/default"/>
    <dgm:cxn modelId="{C4DDB7B8-CE7F-452E-B439-13DD8B1DDACC}" type="presParOf" srcId="{D2941BC7-23FD-4AFB-A093-F0939A060660}" destId="{A0E6BF38-6FB5-4A77-9E8E-37BBFD0E71DF}" srcOrd="1" destOrd="0" presId="urn:microsoft.com/office/officeart/2005/8/layout/default"/>
    <dgm:cxn modelId="{D21711E5-0AD0-440B-97AF-519BA7BC3329}" type="presParOf" srcId="{D2941BC7-23FD-4AFB-A093-F0939A060660}" destId="{8E2E137F-B77E-4E36-80C7-9733F6C7711C}"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CB8213-5A02-4AF9-ACD0-AC8167751BE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DBCCDAF-E125-4B44-967C-40C56C41743C}">
      <dgm:prSet/>
      <dgm:spPr/>
      <dgm:t>
        <a:bodyPr/>
        <a:lstStyle/>
        <a:p>
          <a:r>
            <a:rPr lang="en-US" dirty="0"/>
            <a:t>PRAGMATISCH.</a:t>
          </a:r>
        </a:p>
        <a:p>
          <a:r>
            <a:rPr lang="en-US" dirty="0"/>
            <a:t>SOCIALE / POLITIEKE FILOSOFIE.</a:t>
          </a:r>
        </a:p>
        <a:p>
          <a:r>
            <a:rPr lang="en-US" dirty="0"/>
            <a:t>ELITAIR (HEERSER) &gt; HOE TE HEERSEN? </a:t>
          </a:r>
        </a:p>
      </dgm:t>
    </dgm:pt>
    <dgm:pt modelId="{5BAB94CE-3967-429F-A5BD-9350CE2DC716}" type="parTrans" cxnId="{89782BD1-DAD7-41B7-8BE7-D7129012AEAC}">
      <dgm:prSet/>
      <dgm:spPr/>
      <dgm:t>
        <a:bodyPr/>
        <a:lstStyle/>
        <a:p>
          <a:endParaRPr lang="en-US"/>
        </a:p>
      </dgm:t>
    </dgm:pt>
    <dgm:pt modelId="{16296E7B-B6C7-4FA9-8847-4CFFC155A556}" type="sibTrans" cxnId="{89782BD1-DAD7-41B7-8BE7-D7129012AEAC}">
      <dgm:prSet/>
      <dgm:spPr/>
      <dgm:t>
        <a:bodyPr/>
        <a:lstStyle/>
        <a:p>
          <a:endParaRPr lang="en-US"/>
        </a:p>
      </dgm:t>
    </dgm:pt>
    <dgm:pt modelId="{69CE3DEC-2F12-48A4-878E-135131A0F4F1}">
      <dgm:prSet/>
      <dgm:spPr/>
      <dgm:t>
        <a:bodyPr/>
        <a:lstStyle/>
        <a:p>
          <a:r>
            <a:rPr lang="en-US" dirty="0"/>
            <a:t>MENSELIJK GEDRAG, MENSELIJKE NATUUR, MENSELIJKE MAATSCHAPPIJ.</a:t>
          </a:r>
        </a:p>
      </dgm:t>
    </dgm:pt>
    <dgm:pt modelId="{AAEF9554-5D6A-48A7-B9C4-A12CA542E10E}" type="parTrans" cxnId="{D94474F2-B4CE-48D6-A060-EDB90905E943}">
      <dgm:prSet/>
      <dgm:spPr/>
      <dgm:t>
        <a:bodyPr/>
        <a:lstStyle/>
        <a:p>
          <a:endParaRPr lang="en-US"/>
        </a:p>
      </dgm:t>
    </dgm:pt>
    <dgm:pt modelId="{E72104D9-F8A7-4C68-9239-FD5F39A80CCA}" type="sibTrans" cxnId="{D94474F2-B4CE-48D6-A060-EDB90905E943}">
      <dgm:prSet/>
      <dgm:spPr/>
      <dgm:t>
        <a:bodyPr/>
        <a:lstStyle/>
        <a:p>
          <a:endParaRPr lang="en-US"/>
        </a:p>
      </dgm:t>
    </dgm:pt>
    <dgm:pt modelId="{A440B244-DBCB-48FE-9C48-7C902995765A}" type="pres">
      <dgm:prSet presAssocID="{D6CB8213-5A02-4AF9-ACD0-AC8167751BE2}" presName="linear" presStyleCnt="0">
        <dgm:presLayoutVars>
          <dgm:animLvl val="lvl"/>
          <dgm:resizeHandles val="exact"/>
        </dgm:presLayoutVars>
      </dgm:prSet>
      <dgm:spPr/>
    </dgm:pt>
    <dgm:pt modelId="{EE367C83-7803-4374-A03E-A974A5325696}" type="pres">
      <dgm:prSet presAssocID="{0DBCCDAF-E125-4B44-967C-40C56C41743C}" presName="parentText" presStyleLbl="node1" presStyleIdx="0" presStyleCnt="2">
        <dgm:presLayoutVars>
          <dgm:chMax val="0"/>
          <dgm:bulletEnabled val="1"/>
        </dgm:presLayoutVars>
      </dgm:prSet>
      <dgm:spPr/>
    </dgm:pt>
    <dgm:pt modelId="{35E2B3E2-1867-4A27-938A-0085DE933E8A}" type="pres">
      <dgm:prSet presAssocID="{16296E7B-B6C7-4FA9-8847-4CFFC155A556}" presName="spacer" presStyleCnt="0"/>
      <dgm:spPr/>
    </dgm:pt>
    <dgm:pt modelId="{78DFE356-128F-4124-A812-4E97B87CA1A7}" type="pres">
      <dgm:prSet presAssocID="{69CE3DEC-2F12-48A4-878E-135131A0F4F1}" presName="parentText" presStyleLbl="node1" presStyleIdx="1" presStyleCnt="2">
        <dgm:presLayoutVars>
          <dgm:chMax val="0"/>
          <dgm:bulletEnabled val="1"/>
        </dgm:presLayoutVars>
      </dgm:prSet>
      <dgm:spPr/>
    </dgm:pt>
  </dgm:ptLst>
  <dgm:cxnLst>
    <dgm:cxn modelId="{B3A4F96B-9956-4B4B-940C-0D8BB9B4B629}" type="presOf" srcId="{D6CB8213-5A02-4AF9-ACD0-AC8167751BE2}" destId="{A440B244-DBCB-48FE-9C48-7C902995765A}" srcOrd="0" destOrd="0" presId="urn:microsoft.com/office/officeart/2005/8/layout/vList2"/>
    <dgm:cxn modelId="{06152AB8-29A9-4B95-8517-E14959AB2E2F}" type="presOf" srcId="{69CE3DEC-2F12-48A4-878E-135131A0F4F1}" destId="{78DFE356-128F-4124-A812-4E97B87CA1A7}" srcOrd="0" destOrd="0" presId="urn:microsoft.com/office/officeart/2005/8/layout/vList2"/>
    <dgm:cxn modelId="{89782BD1-DAD7-41B7-8BE7-D7129012AEAC}" srcId="{D6CB8213-5A02-4AF9-ACD0-AC8167751BE2}" destId="{0DBCCDAF-E125-4B44-967C-40C56C41743C}" srcOrd="0" destOrd="0" parTransId="{5BAB94CE-3967-429F-A5BD-9350CE2DC716}" sibTransId="{16296E7B-B6C7-4FA9-8847-4CFFC155A556}"/>
    <dgm:cxn modelId="{150D60D4-485C-42D9-B784-812662159363}" type="presOf" srcId="{0DBCCDAF-E125-4B44-967C-40C56C41743C}" destId="{EE367C83-7803-4374-A03E-A974A5325696}" srcOrd="0" destOrd="0" presId="urn:microsoft.com/office/officeart/2005/8/layout/vList2"/>
    <dgm:cxn modelId="{D94474F2-B4CE-48D6-A060-EDB90905E943}" srcId="{D6CB8213-5A02-4AF9-ACD0-AC8167751BE2}" destId="{69CE3DEC-2F12-48A4-878E-135131A0F4F1}" srcOrd="1" destOrd="0" parTransId="{AAEF9554-5D6A-48A7-B9C4-A12CA542E10E}" sibTransId="{E72104D9-F8A7-4C68-9239-FD5F39A80CCA}"/>
    <dgm:cxn modelId="{AEC5392B-9B61-400B-9A6C-3D3BE40DF908}" type="presParOf" srcId="{A440B244-DBCB-48FE-9C48-7C902995765A}" destId="{EE367C83-7803-4374-A03E-A974A5325696}" srcOrd="0" destOrd="0" presId="urn:microsoft.com/office/officeart/2005/8/layout/vList2"/>
    <dgm:cxn modelId="{B9B2A78A-FC61-4B93-9C9C-EB2E94592797}" type="presParOf" srcId="{A440B244-DBCB-48FE-9C48-7C902995765A}" destId="{35E2B3E2-1867-4A27-938A-0085DE933E8A}" srcOrd="1" destOrd="0" presId="urn:microsoft.com/office/officeart/2005/8/layout/vList2"/>
    <dgm:cxn modelId="{0E8DBFFE-F592-401D-B8A8-A2EDA53C70E2}" type="presParOf" srcId="{A440B244-DBCB-48FE-9C48-7C902995765A}" destId="{78DFE356-128F-4124-A812-4E97B87CA1A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5603B6-93CA-45D7-8090-8960F88A7006}" type="doc">
      <dgm:prSet loTypeId="urn:microsoft.com/office/officeart/2018/2/layout/IconVerticalSolidList" loCatId="icon" qsTypeId="urn:microsoft.com/office/officeart/2005/8/quickstyle/simple1" qsCatId="simple" csTypeId="urn:microsoft.com/office/officeart/2018/5/colors/Iconchunking_neutralbg_accent2_2" csCatId="accent2" phldr="1"/>
      <dgm:spPr/>
      <dgm:t>
        <a:bodyPr/>
        <a:lstStyle/>
        <a:p>
          <a:endParaRPr lang="en-US"/>
        </a:p>
      </dgm:t>
    </dgm:pt>
    <dgm:pt modelId="{3D9708A9-C38C-4CDA-A147-D5BFCE69DDC5}">
      <dgm:prSet/>
      <dgm:spPr/>
      <dgm:t>
        <a:bodyPr/>
        <a:lstStyle/>
        <a:p>
          <a:pPr>
            <a:lnSpc>
              <a:spcPct val="100000"/>
            </a:lnSpc>
          </a:pPr>
          <a:r>
            <a:rPr lang="nl-NL" dirty="0">
              <a:solidFill>
                <a:srgbClr val="FF0000"/>
              </a:solidFill>
            </a:rPr>
            <a:t>Intelligent</a:t>
          </a:r>
          <a:r>
            <a:rPr lang="nl-NL" dirty="0"/>
            <a:t>: Toepasbaar en te handhaven (gemaakt door </a:t>
          </a:r>
          <a:r>
            <a:rPr lang="en-GB" dirty="0"/>
            <a:t>sage-kings)</a:t>
          </a:r>
          <a:endParaRPr lang="en-US" dirty="0"/>
        </a:p>
      </dgm:t>
    </dgm:pt>
    <dgm:pt modelId="{16734EE3-719A-45D6-8CEF-66195337F6C1}" type="parTrans" cxnId="{A2A2A4CD-E653-4E3E-ABB7-786DE3E06E0A}">
      <dgm:prSet/>
      <dgm:spPr/>
      <dgm:t>
        <a:bodyPr/>
        <a:lstStyle/>
        <a:p>
          <a:endParaRPr lang="en-US"/>
        </a:p>
      </dgm:t>
    </dgm:pt>
    <dgm:pt modelId="{4DEE5E39-63C4-441C-90A6-80A4C1F2A51C}" type="sibTrans" cxnId="{A2A2A4CD-E653-4E3E-ABB7-786DE3E06E0A}">
      <dgm:prSet/>
      <dgm:spPr/>
      <dgm:t>
        <a:bodyPr/>
        <a:lstStyle/>
        <a:p>
          <a:endParaRPr lang="en-US"/>
        </a:p>
      </dgm:t>
    </dgm:pt>
    <dgm:pt modelId="{B0B29A44-6B17-4577-A049-8748E52E5785}">
      <dgm:prSet/>
      <dgm:spPr/>
      <dgm:t>
        <a:bodyPr/>
        <a:lstStyle/>
        <a:p>
          <a:pPr>
            <a:lnSpc>
              <a:spcPct val="100000"/>
            </a:lnSpc>
          </a:pPr>
          <a:r>
            <a:rPr lang="nl-NL" dirty="0"/>
            <a:t>Moeten </a:t>
          </a:r>
          <a:r>
            <a:rPr lang="nl-NL" dirty="0">
              <a:solidFill>
                <a:srgbClr val="FF0000"/>
              </a:solidFill>
            </a:rPr>
            <a:t>bekend </a:t>
          </a:r>
          <a:r>
            <a:rPr lang="nl-NL" dirty="0"/>
            <a:t>zijn en </a:t>
          </a:r>
          <a:r>
            <a:rPr lang="nl-NL" dirty="0">
              <a:solidFill>
                <a:srgbClr val="FF0000"/>
              </a:solidFill>
            </a:rPr>
            <a:t>begrepen</a:t>
          </a:r>
          <a:r>
            <a:rPr lang="nl-NL" dirty="0"/>
            <a:t> worden (nadruk op educatie)</a:t>
          </a:r>
          <a:endParaRPr lang="en-US" dirty="0"/>
        </a:p>
      </dgm:t>
    </dgm:pt>
    <dgm:pt modelId="{09F614E1-66BA-4CA6-A0CE-55364831717E}" type="parTrans" cxnId="{A3F231C7-BB23-4820-8A9B-3D1B67F25F8E}">
      <dgm:prSet/>
      <dgm:spPr/>
      <dgm:t>
        <a:bodyPr/>
        <a:lstStyle/>
        <a:p>
          <a:endParaRPr lang="en-US"/>
        </a:p>
      </dgm:t>
    </dgm:pt>
    <dgm:pt modelId="{9E5EB275-D16F-44FF-892B-17D6BF9694B0}" type="sibTrans" cxnId="{A3F231C7-BB23-4820-8A9B-3D1B67F25F8E}">
      <dgm:prSet/>
      <dgm:spPr/>
      <dgm:t>
        <a:bodyPr/>
        <a:lstStyle/>
        <a:p>
          <a:endParaRPr lang="en-US"/>
        </a:p>
      </dgm:t>
    </dgm:pt>
    <dgm:pt modelId="{D05ADBF9-59AF-4D25-8EAA-BC560AD50B86}">
      <dgm:prSet/>
      <dgm:spPr/>
      <dgm:t>
        <a:bodyPr/>
        <a:lstStyle/>
        <a:p>
          <a:pPr>
            <a:lnSpc>
              <a:spcPct val="100000"/>
            </a:lnSpc>
          </a:pPr>
          <a:r>
            <a:rPr lang="nl-NL" dirty="0"/>
            <a:t>Mensen moeten regels </a:t>
          </a:r>
          <a:r>
            <a:rPr lang="nl-NL" dirty="0">
              <a:solidFill>
                <a:srgbClr val="FF0000"/>
              </a:solidFill>
            </a:rPr>
            <a:t>opvolgen</a:t>
          </a:r>
          <a:r>
            <a:rPr lang="nl-NL" dirty="0"/>
            <a:t> (Deugdzaamheid)</a:t>
          </a:r>
          <a:br>
            <a:rPr lang="nl-NL" dirty="0"/>
          </a:br>
          <a:endParaRPr lang="en-US" dirty="0"/>
        </a:p>
      </dgm:t>
    </dgm:pt>
    <dgm:pt modelId="{7BBE916D-96FA-4D0B-BC98-E08A07FC8032}" type="parTrans" cxnId="{CB22245D-4DB5-4F3D-9A0B-00E2B134F68C}">
      <dgm:prSet/>
      <dgm:spPr/>
      <dgm:t>
        <a:bodyPr/>
        <a:lstStyle/>
        <a:p>
          <a:endParaRPr lang="en-US"/>
        </a:p>
      </dgm:t>
    </dgm:pt>
    <dgm:pt modelId="{E95495D9-D04C-4B46-AE0B-7B59A98E2970}" type="sibTrans" cxnId="{CB22245D-4DB5-4F3D-9A0B-00E2B134F68C}">
      <dgm:prSet/>
      <dgm:spPr/>
      <dgm:t>
        <a:bodyPr/>
        <a:lstStyle/>
        <a:p>
          <a:endParaRPr lang="en-US"/>
        </a:p>
      </dgm:t>
    </dgm:pt>
    <dgm:pt modelId="{440E76BD-47C6-4911-8B13-A6409A8C83FA}" type="pres">
      <dgm:prSet presAssocID="{3F5603B6-93CA-45D7-8090-8960F88A7006}" presName="root" presStyleCnt="0">
        <dgm:presLayoutVars>
          <dgm:dir/>
          <dgm:resizeHandles val="exact"/>
        </dgm:presLayoutVars>
      </dgm:prSet>
      <dgm:spPr/>
    </dgm:pt>
    <dgm:pt modelId="{C391F1E9-5EF9-49E0-9AA4-588733A05F0C}" type="pres">
      <dgm:prSet presAssocID="{3D9708A9-C38C-4CDA-A147-D5BFCE69DDC5}" presName="compNode" presStyleCnt="0"/>
      <dgm:spPr/>
    </dgm:pt>
    <dgm:pt modelId="{B5BB275D-EDE2-4C2E-89F5-55CA92AEB942}" type="pres">
      <dgm:prSet presAssocID="{3D9708A9-C38C-4CDA-A147-D5BFCE69DDC5}" presName="bgRect" presStyleLbl="bgShp" presStyleIdx="0" presStyleCnt="3"/>
      <dgm:spPr/>
    </dgm:pt>
    <dgm:pt modelId="{AB7E0A98-10D9-41D6-9796-60C33D70B3EF}" type="pres">
      <dgm:prSet presAssocID="{3D9708A9-C38C-4CDA-A147-D5BFCE69DDC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roon"/>
        </a:ext>
      </dgm:extLst>
    </dgm:pt>
    <dgm:pt modelId="{4C74B488-84CC-45E8-8308-35E4CB2BDA28}" type="pres">
      <dgm:prSet presAssocID="{3D9708A9-C38C-4CDA-A147-D5BFCE69DDC5}" presName="spaceRect" presStyleCnt="0"/>
      <dgm:spPr/>
    </dgm:pt>
    <dgm:pt modelId="{17337DA6-E04C-44F4-A600-18B46EF54C7E}" type="pres">
      <dgm:prSet presAssocID="{3D9708A9-C38C-4CDA-A147-D5BFCE69DDC5}" presName="parTx" presStyleLbl="revTx" presStyleIdx="0" presStyleCnt="3">
        <dgm:presLayoutVars>
          <dgm:chMax val="0"/>
          <dgm:chPref val="0"/>
        </dgm:presLayoutVars>
      </dgm:prSet>
      <dgm:spPr/>
    </dgm:pt>
    <dgm:pt modelId="{E6B86828-622F-498B-A098-D57070164AAE}" type="pres">
      <dgm:prSet presAssocID="{4DEE5E39-63C4-441C-90A6-80A4C1F2A51C}" presName="sibTrans" presStyleCnt="0"/>
      <dgm:spPr/>
    </dgm:pt>
    <dgm:pt modelId="{1E776405-FBD5-4121-ACD5-E8024487A4EC}" type="pres">
      <dgm:prSet presAssocID="{B0B29A44-6B17-4577-A049-8748E52E5785}" presName="compNode" presStyleCnt="0"/>
      <dgm:spPr/>
    </dgm:pt>
    <dgm:pt modelId="{CA071C6F-E478-46C3-9B1E-A3E3585DEBB3}" type="pres">
      <dgm:prSet presAssocID="{B0B29A44-6B17-4577-A049-8748E52E5785}" presName="bgRect" presStyleLbl="bgShp" presStyleIdx="1" presStyleCnt="3"/>
      <dgm:spPr/>
    </dgm:pt>
    <dgm:pt modelId="{672EB360-01FD-448E-8596-D64C25FB4ACB}" type="pres">
      <dgm:prSet presAssocID="{B0B29A44-6B17-4577-A049-8748E52E578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fused Person"/>
        </a:ext>
      </dgm:extLst>
    </dgm:pt>
    <dgm:pt modelId="{FD4C9838-85AC-4E2D-A534-C50487BDF014}" type="pres">
      <dgm:prSet presAssocID="{B0B29A44-6B17-4577-A049-8748E52E5785}" presName="spaceRect" presStyleCnt="0"/>
      <dgm:spPr/>
    </dgm:pt>
    <dgm:pt modelId="{926243B6-7924-4D68-AA2E-F7781107235F}" type="pres">
      <dgm:prSet presAssocID="{B0B29A44-6B17-4577-A049-8748E52E5785}" presName="parTx" presStyleLbl="revTx" presStyleIdx="1" presStyleCnt="3">
        <dgm:presLayoutVars>
          <dgm:chMax val="0"/>
          <dgm:chPref val="0"/>
        </dgm:presLayoutVars>
      </dgm:prSet>
      <dgm:spPr/>
    </dgm:pt>
    <dgm:pt modelId="{835432FF-15AD-487A-9A37-F73CE16D5E35}" type="pres">
      <dgm:prSet presAssocID="{9E5EB275-D16F-44FF-892B-17D6BF9694B0}" presName="sibTrans" presStyleCnt="0"/>
      <dgm:spPr/>
    </dgm:pt>
    <dgm:pt modelId="{C007EE2F-E4C6-4616-AEB0-8BADB9EE2990}" type="pres">
      <dgm:prSet presAssocID="{D05ADBF9-59AF-4D25-8EAA-BC560AD50B86}" presName="compNode" presStyleCnt="0"/>
      <dgm:spPr/>
    </dgm:pt>
    <dgm:pt modelId="{1C9AB3D2-6F54-4903-9029-96B4811245A6}" type="pres">
      <dgm:prSet presAssocID="{D05ADBF9-59AF-4D25-8EAA-BC560AD50B86}" presName="bgRect" presStyleLbl="bgShp" presStyleIdx="2" presStyleCnt="3"/>
      <dgm:spPr/>
    </dgm:pt>
    <dgm:pt modelId="{88620278-E4EA-46C9-A8EE-4DAC6013045A}" type="pres">
      <dgm:prSet presAssocID="{D05ADBF9-59AF-4D25-8EAA-BC560AD50B8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of People"/>
        </a:ext>
      </dgm:extLst>
    </dgm:pt>
    <dgm:pt modelId="{1D193DF4-9CF9-4E35-A7A3-6F109BDB3F81}" type="pres">
      <dgm:prSet presAssocID="{D05ADBF9-59AF-4D25-8EAA-BC560AD50B86}" presName="spaceRect" presStyleCnt="0"/>
      <dgm:spPr/>
    </dgm:pt>
    <dgm:pt modelId="{A5BF515E-8A71-42AF-AEC0-1A331324BD6D}" type="pres">
      <dgm:prSet presAssocID="{D05ADBF9-59AF-4D25-8EAA-BC560AD50B86}" presName="parTx" presStyleLbl="revTx" presStyleIdx="2" presStyleCnt="3">
        <dgm:presLayoutVars>
          <dgm:chMax val="0"/>
          <dgm:chPref val="0"/>
        </dgm:presLayoutVars>
      </dgm:prSet>
      <dgm:spPr/>
    </dgm:pt>
  </dgm:ptLst>
  <dgm:cxnLst>
    <dgm:cxn modelId="{B5460415-EF9F-4A09-B861-EDC2B9A24A29}" type="presOf" srcId="{3F5603B6-93CA-45D7-8090-8960F88A7006}" destId="{440E76BD-47C6-4911-8B13-A6409A8C83FA}" srcOrd="0" destOrd="0" presId="urn:microsoft.com/office/officeart/2018/2/layout/IconVerticalSolidList"/>
    <dgm:cxn modelId="{CB22245D-4DB5-4F3D-9A0B-00E2B134F68C}" srcId="{3F5603B6-93CA-45D7-8090-8960F88A7006}" destId="{D05ADBF9-59AF-4D25-8EAA-BC560AD50B86}" srcOrd="2" destOrd="0" parTransId="{7BBE916D-96FA-4D0B-BC98-E08A07FC8032}" sibTransId="{E95495D9-D04C-4B46-AE0B-7B59A98E2970}"/>
    <dgm:cxn modelId="{02EDEA66-71A2-4919-8E28-66F484347D11}" type="presOf" srcId="{D05ADBF9-59AF-4D25-8EAA-BC560AD50B86}" destId="{A5BF515E-8A71-42AF-AEC0-1A331324BD6D}" srcOrd="0" destOrd="0" presId="urn:microsoft.com/office/officeart/2018/2/layout/IconVerticalSolidList"/>
    <dgm:cxn modelId="{931D3FAA-297F-455D-BA82-80D07B6B69EF}" type="presOf" srcId="{B0B29A44-6B17-4577-A049-8748E52E5785}" destId="{926243B6-7924-4D68-AA2E-F7781107235F}" srcOrd="0" destOrd="0" presId="urn:microsoft.com/office/officeart/2018/2/layout/IconVerticalSolidList"/>
    <dgm:cxn modelId="{A3F231C7-BB23-4820-8A9B-3D1B67F25F8E}" srcId="{3F5603B6-93CA-45D7-8090-8960F88A7006}" destId="{B0B29A44-6B17-4577-A049-8748E52E5785}" srcOrd="1" destOrd="0" parTransId="{09F614E1-66BA-4CA6-A0CE-55364831717E}" sibTransId="{9E5EB275-D16F-44FF-892B-17D6BF9694B0}"/>
    <dgm:cxn modelId="{A2A2A4CD-E653-4E3E-ABB7-786DE3E06E0A}" srcId="{3F5603B6-93CA-45D7-8090-8960F88A7006}" destId="{3D9708A9-C38C-4CDA-A147-D5BFCE69DDC5}" srcOrd="0" destOrd="0" parTransId="{16734EE3-719A-45D6-8CEF-66195337F6C1}" sibTransId="{4DEE5E39-63C4-441C-90A6-80A4C1F2A51C}"/>
    <dgm:cxn modelId="{D98406DE-195B-4CB2-BDC8-ABA92EE25885}" type="presOf" srcId="{3D9708A9-C38C-4CDA-A147-D5BFCE69DDC5}" destId="{17337DA6-E04C-44F4-A600-18B46EF54C7E}" srcOrd="0" destOrd="0" presId="urn:microsoft.com/office/officeart/2018/2/layout/IconVerticalSolidList"/>
    <dgm:cxn modelId="{08FA7CDF-05C4-4A2F-B6A1-754CDBBCE726}" type="presParOf" srcId="{440E76BD-47C6-4911-8B13-A6409A8C83FA}" destId="{C391F1E9-5EF9-49E0-9AA4-588733A05F0C}" srcOrd="0" destOrd="0" presId="urn:microsoft.com/office/officeart/2018/2/layout/IconVerticalSolidList"/>
    <dgm:cxn modelId="{38AC740D-296F-4182-9246-9543EB2F0D6D}" type="presParOf" srcId="{C391F1E9-5EF9-49E0-9AA4-588733A05F0C}" destId="{B5BB275D-EDE2-4C2E-89F5-55CA92AEB942}" srcOrd="0" destOrd="0" presId="urn:microsoft.com/office/officeart/2018/2/layout/IconVerticalSolidList"/>
    <dgm:cxn modelId="{89BD4AD0-848A-438E-8A41-21C60107A6AD}" type="presParOf" srcId="{C391F1E9-5EF9-49E0-9AA4-588733A05F0C}" destId="{AB7E0A98-10D9-41D6-9796-60C33D70B3EF}" srcOrd="1" destOrd="0" presId="urn:microsoft.com/office/officeart/2018/2/layout/IconVerticalSolidList"/>
    <dgm:cxn modelId="{E067D39A-9AEB-40EF-BB51-3040760E4EB6}" type="presParOf" srcId="{C391F1E9-5EF9-49E0-9AA4-588733A05F0C}" destId="{4C74B488-84CC-45E8-8308-35E4CB2BDA28}" srcOrd="2" destOrd="0" presId="urn:microsoft.com/office/officeart/2018/2/layout/IconVerticalSolidList"/>
    <dgm:cxn modelId="{375B53DF-30AE-4955-A04D-2E2ABD1228B6}" type="presParOf" srcId="{C391F1E9-5EF9-49E0-9AA4-588733A05F0C}" destId="{17337DA6-E04C-44F4-A600-18B46EF54C7E}" srcOrd="3" destOrd="0" presId="urn:microsoft.com/office/officeart/2018/2/layout/IconVerticalSolidList"/>
    <dgm:cxn modelId="{7EFFEFA8-D460-4BD8-8C56-437F4615D912}" type="presParOf" srcId="{440E76BD-47C6-4911-8B13-A6409A8C83FA}" destId="{E6B86828-622F-498B-A098-D57070164AAE}" srcOrd="1" destOrd="0" presId="urn:microsoft.com/office/officeart/2018/2/layout/IconVerticalSolidList"/>
    <dgm:cxn modelId="{3D203EEF-0731-4544-9039-4A9469C8EAC4}" type="presParOf" srcId="{440E76BD-47C6-4911-8B13-A6409A8C83FA}" destId="{1E776405-FBD5-4121-ACD5-E8024487A4EC}" srcOrd="2" destOrd="0" presId="urn:microsoft.com/office/officeart/2018/2/layout/IconVerticalSolidList"/>
    <dgm:cxn modelId="{5534460C-25B1-454A-A979-BB5188555735}" type="presParOf" srcId="{1E776405-FBD5-4121-ACD5-E8024487A4EC}" destId="{CA071C6F-E478-46C3-9B1E-A3E3585DEBB3}" srcOrd="0" destOrd="0" presId="urn:microsoft.com/office/officeart/2018/2/layout/IconVerticalSolidList"/>
    <dgm:cxn modelId="{CD3F34FB-FE4C-42E9-A74B-5423FEDBA51A}" type="presParOf" srcId="{1E776405-FBD5-4121-ACD5-E8024487A4EC}" destId="{672EB360-01FD-448E-8596-D64C25FB4ACB}" srcOrd="1" destOrd="0" presId="urn:microsoft.com/office/officeart/2018/2/layout/IconVerticalSolidList"/>
    <dgm:cxn modelId="{D3DEC61B-E508-4CE2-8586-857D3FFA3550}" type="presParOf" srcId="{1E776405-FBD5-4121-ACD5-E8024487A4EC}" destId="{FD4C9838-85AC-4E2D-A534-C50487BDF014}" srcOrd="2" destOrd="0" presId="urn:microsoft.com/office/officeart/2018/2/layout/IconVerticalSolidList"/>
    <dgm:cxn modelId="{97407671-4271-4A7E-8BE9-4EDF89789458}" type="presParOf" srcId="{1E776405-FBD5-4121-ACD5-E8024487A4EC}" destId="{926243B6-7924-4D68-AA2E-F7781107235F}" srcOrd="3" destOrd="0" presId="urn:microsoft.com/office/officeart/2018/2/layout/IconVerticalSolidList"/>
    <dgm:cxn modelId="{3481C217-55B3-42E9-B92D-57B2F39E80B3}" type="presParOf" srcId="{440E76BD-47C6-4911-8B13-A6409A8C83FA}" destId="{835432FF-15AD-487A-9A37-F73CE16D5E35}" srcOrd="3" destOrd="0" presId="urn:microsoft.com/office/officeart/2018/2/layout/IconVerticalSolidList"/>
    <dgm:cxn modelId="{DD4412D1-08DA-4EBA-BA19-5F5F5E429DE4}" type="presParOf" srcId="{440E76BD-47C6-4911-8B13-A6409A8C83FA}" destId="{C007EE2F-E4C6-4616-AEB0-8BADB9EE2990}" srcOrd="4" destOrd="0" presId="urn:microsoft.com/office/officeart/2018/2/layout/IconVerticalSolidList"/>
    <dgm:cxn modelId="{599F12A7-A807-49EA-8D5C-8104ECB043FE}" type="presParOf" srcId="{C007EE2F-E4C6-4616-AEB0-8BADB9EE2990}" destId="{1C9AB3D2-6F54-4903-9029-96B4811245A6}" srcOrd="0" destOrd="0" presId="urn:microsoft.com/office/officeart/2018/2/layout/IconVerticalSolidList"/>
    <dgm:cxn modelId="{543E07B8-8FA1-451A-A92F-AC2D2E1B1DE8}" type="presParOf" srcId="{C007EE2F-E4C6-4616-AEB0-8BADB9EE2990}" destId="{88620278-E4EA-46C9-A8EE-4DAC6013045A}" srcOrd="1" destOrd="0" presId="urn:microsoft.com/office/officeart/2018/2/layout/IconVerticalSolidList"/>
    <dgm:cxn modelId="{4DFAD972-D0C1-44A9-B19B-81D7E17D899B}" type="presParOf" srcId="{C007EE2F-E4C6-4616-AEB0-8BADB9EE2990}" destId="{1D193DF4-9CF9-4E35-A7A3-6F109BDB3F81}" srcOrd="2" destOrd="0" presId="urn:microsoft.com/office/officeart/2018/2/layout/IconVerticalSolidList"/>
    <dgm:cxn modelId="{F923F255-9A34-45FF-877E-E0181827B41D}" type="presParOf" srcId="{C007EE2F-E4C6-4616-AEB0-8BADB9EE2990}" destId="{A5BF515E-8A71-42AF-AEC0-1A331324BD6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34C6BE-D667-4605-8A7E-F4D72DE12B4D}">
      <dsp:nvSpPr>
        <dsp:cNvPr id="0" name=""/>
        <dsp:cNvSpPr/>
      </dsp:nvSpPr>
      <dsp:spPr>
        <a:xfrm>
          <a:off x="0" y="675"/>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FF1D43-6738-408A-84CC-B8D724F476D1}">
      <dsp:nvSpPr>
        <dsp:cNvPr id="0" name=""/>
        <dsp:cNvSpPr/>
      </dsp:nvSpPr>
      <dsp:spPr>
        <a:xfrm>
          <a:off x="0" y="675"/>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endParaRPr lang="en-US" sz="2100" kern="1200" dirty="0"/>
        </a:p>
        <a:p>
          <a:pPr marL="0" lvl="0" indent="0" algn="l" defTabSz="933450">
            <a:lnSpc>
              <a:spcPct val="90000"/>
            </a:lnSpc>
            <a:spcBef>
              <a:spcPct val="0"/>
            </a:spcBef>
            <a:spcAft>
              <a:spcPct val="35000"/>
            </a:spcAft>
            <a:buNone/>
          </a:pPr>
          <a:r>
            <a:rPr lang="en-US" sz="2100" kern="1200" dirty="0"/>
            <a:t>HOE ONS LEVEN TE LEIDEN?</a:t>
          </a:r>
          <a:r>
            <a:rPr lang="nl-NL" sz="2100" kern="1200" dirty="0"/>
            <a:t> WAT MAAKT EEN GOED MENS?</a:t>
          </a:r>
          <a:endParaRPr lang="en-US" sz="2100" kern="1200" dirty="0"/>
        </a:p>
      </dsp:txBody>
      <dsp:txXfrm>
        <a:off x="0" y="675"/>
        <a:ext cx="6900512" cy="1106957"/>
      </dsp:txXfrm>
    </dsp:sp>
    <dsp:sp modelId="{AB3AC12B-6403-4337-8AE2-14B3F6C06282}">
      <dsp:nvSpPr>
        <dsp:cNvPr id="0" name=""/>
        <dsp:cNvSpPr/>
      </dsp:nvSpPr>
      <dsp:spPr>
        <a:xfrm>
          <a:off x="0" y="1107633"/>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13247B-2019-431F-84E0-18BB4CF8AC7B}">
      <dsp:nvSpPr>
        <dsp:cNvPr id="0" name=""/>
        <dsp:cNvSpPr/>
      </dsp:nvSpPr>
      <dsp:spPr>
        <a:xfrm>
          <a:off x="0" y="1107633"/>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endParaRPr lang="en-US" sz="2100" kern="1200" dirty="0"/>
        </a:p>
        <a:p>
          <a:pPr marL="0" lvl="0" indent="0" algn="l" defTabSz="933450">
            <a:lnSpc>
              <a:spcPct val="90000"/>
            </a:lnSpc>
            <a:spcBef>
              <a:spcPct val="0"/>
            </a:spcBef>
            <a:spcAft>
              <a:spcPct val="35000"/>
            </a:spcAft>
            <a:buNone/>
          </a:pPr>
          <a:r>
            <a:rPr lang="en-US" sz="2100" kern="1200" dirty="0"/>
            <a:t>HOE ONS TE VERHOUDEN TOT ANDEREN / DE MEDEMENS?</a:t>
          </a:r>
        </a:p>
      </dsp:txBody>
      <dsp:txXfrm>
        <a:off x="0" y="1107633"/>
        <a:ext cx="6900512" cy="1106957"/>
      </dsp:txXfrm>
    </dsp:sp>
    <dsp:sp modelId="{921B009C-5060-4DB8-816A-2B274090D6E7}">
      <dsp:nvSpPr>
        <dsp:cNvPr id="0" name=""/>
        <dsp:cNvSpPr/>
      </dsp:nvSpPr>
      <dsp:spPr>
        <a:xfrm>
          <a:off x="0" y="221459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804288-0C41-4AD8-97C4-100233784FF9}">
      <dsp:nvSpPr>
        <dsp:cNvPr id="0" name=""/>
        <dsp:cNvSpPr/>
      </dsp:nvSpPr>
      <dsp:spPr>
        <a:xfrm>
          <a:off x="0" y="2214591"/>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HOE DE MAATSCHAPPIJ TE ORGANISEREN?</a:t>
          </a:r>
          <a:r>
            <a:rPr lang="nl-NL" sz="2100" kern="1200" dirty="0"/>
            <a:t> HOE ZORGEN WE VOOR MAATSCHAPPELIJKE ORDE?</a:t>
          </a:r>
          <a:endParaRPr lang="en-US" sz="2100" kern="1200" dirty="0"/>
        </a:p>
      </dsp:txBody>
      <dsp:txXfrm>
        <a:off x="0" y="2214591"/>
        <a:ext cx="6900512" cy="1106957"/>
      </dsp:txXfrm>
    </dsp:sp>
    <dsp:sp modelId="{696E2AB8-7B1B-421F-AF89-19D201E08309}">
      <dsp:nvSpPr>
        <dsp:cNvPr id="0" name=""/>
        <dsp:cNvSpPr/>
      </dsp:nvSpPr>
      <dsp:spPr>
        <a:xfrm>
          <a:off x="0" y="3321549"/>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9ABB23-7D63-44C5-BCCF-EB06E4E99EC8}">
      <dsp:nvSpPr>
        <dsp:cNvPr id="0" name=""/>
        <dsp:cNvSpPr/>
      </dsp:nvSpPr>
      <dsp:spPr>
        <a:xfrm>
          <a:off x="0" y="3321549"/>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HOE HET WELZIJN VAN DEGENEN WAAR WE VERANTWOORDELIJK ZIJN TE BEVORDEREN / TE GARANDEREN?</a:t>
          </a:r>
        </a:p>
      </dsp:txBody>
      <dsp:txXfrm>
        <a:off x="0" y="3321549"/>
        <a:ext cx="6900512" cy="1106957"/>
      </dsp:txXfrm>
    </dsp:sp>
    <dsp:sp modelId="{E1105722-BC7B-49D4-907C-3E3487A2B914}">
      <dsp:nvSpPr>
        <dsp:cNvPr id="0" name=""/>
        <dsp:cNvSpPr/>
      </dsp:nvSpPr>
      <dsp:spPr>
        <a:xfrm>
          <a:off x="0" y="4428507"/>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FF616F-044A-41C1-89B7-0A7F156FAA4A}">
      <dsp:nvSpPr>
        <dsp:cNvPr id="0" name=""/>
        <dsp:cNvSpPr/>
      </dsp:nvSpPr>
      <dsp:spPr>
        <a:xfrm>
          <a:off x="0" y="4428507"/>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endParaRPr lang="nl-NL" sz="2100" kern="1200" dirty="0"/>
        </a:p>
        <a:p>
          <a:pPr marL="0" lvl="0" indent="0" algn="l" defTabSz="933450">
            <a:lnSpc>
              <a:spcPct val="90000"/>
            </a:lnSpc>
            <a:spcBef>
              <a:spcPct val="0"/>
            </a:spcBef>
            <a:spcAft>
              <a:spcPct val="35000"/>
            </a:spcAft>
            <a:buNone/>
          </a:pPr>
          <a:r>
            <a:rPr lang="nl-NL" sz="2100" kern="1200" dirty="0"/>
            <a:t>WIE IS GESCHIKT OM TE REGEREN / TE LEIDEN?</a:t>
          </a:r>
          <a:endParaRPr lang="en-US" sz="2100" kern="1200" dirty="0"/>
        </a:p>
      </dsp:txBody>
      <dsp:txXfrm>
        <a:off x="0" y="4428507"/>
        <a:ext cx="6900512" cy="11069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653573-A39D-44E3-8F85-08CF4DD676F8}">
      <dsp:nvSpPr>
        <dsp:cNvPr id="0" name=""/>
        <dsp:cNvSpPr/>
      </dsp:nvSpPr>
      <dsp:spPr>
        <a:xfrm>
          <a:off x="1283" y="472576"/>
          <a:ext cx="5006206" cy="300372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nl-NL" sz="3800" kern="1200" dirty="0"/>
            <a:t>Hoe de rol van mensen te definiëren in onderlinge relaties met de wereld en met elkaar? </a:t>
          </a:r>
          <a:endParaRPr lang="en-US" sz="3800" kern="1200" dirty="0"/>
        </a:p>
      </dsp:txBody>
      <dsp:txXfrm>
        <a:off x="1283" y="472576"/>
        <a:ext cx="5006206" cy="3003723"/>
      </dsp:txXfrm>
    </dsp:sp>
    <dsp:sp modelId="{8E2E137F-B77E-4E36-80C7-9733F6C7711C}">
      <dsp:nvSpPr>
        <dsp:cNvPr id="0" name=""/>
        <dsp:cNvSpPr/>
      </dsp:nvSpPr>
      <dsp:spPr>
        <a:xfrm>
          <a:off x="5508110" y="472576"/>
          <a:ext cx="5006206" cy="300372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nl-NL" sz="3800" kern="1200" dirty="0"/>
            <a:t>Welke strategieën zijn het beste om mensen te regeren en te controleren?</a:t>
          </a:r>
          <a:endParaRPr lang="en-US" sz="3800" kern="1200" dirty="0"/>
        </a:p>
      </dsp:txBody>
      <dsp:txXfrm>
        <a:off x="5508110" y="472576"/>
        <a:ext cx="5006206" cy="30037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67C83-7803-4374-A03E-A974A5325696}">
      <dsp:nvSpPr>
        <dsp:cNvPr id="0" name=""/>
        <dsp:cNvSpPr/>
      </dsp:nvSpPr>
      <dsp:spPr>
        <a:xfrm>
          <a:off x="0" y="52913"/>
          <a:ext cx="6245265" cy="26956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PRAGMATISCH.</a:t>
          </a:r>
        </a:p>
        <a:p>
          <a:pPr marL="0" lvl="0" indent="0" algn="l" defTabSz="1422400">
            <a:lnSpc>
              <a:spcPct val="90000"/>
            </a:lnSpc>
            <a:spcBef>
              <a:spcPct val="0"/>
            </a:spcBef>
            <a:spcAft>
              <a:spcPct val="35000"/>
            </a:spcAft>
            <a:buNone/>
          </a:pPr>
          <a:r>
            <a:rPr lang="en-US" sz="3200" kern="1200" dirty="0"/>
            <a:t>SOCIALE / POLITIEKE FILOSOFIE.</a:t>
          </a:r>
        </a:p>
        <a:p>
          <a:pPr marL="0" lvl="0" indent="0" algn="l" defTabSz="1422400">
            <a:lnSpc>
              <a:spcPct val="90000"/>
            </a:lnSpc>
            <a:spcBef>
              <a:spcPct val="0"/>
            </a:spcBef>
            <a:spcAft>
              <a:spcPct val="35000"/>
            </a:spcAft>
            <a:buNone/>
          </a:pPr>
          <a:r>
            <a:rPr lang="en-US" sz="3200" kern="1200" dirty="0"/>
            <a:t>ELITAIR (HEERSER) &gt; HOE TE HEERSEN? </a:t>
          </a:r>
        </a:p>
      </dsp:txBody>
      <dsp:txXfrm>
        <a:off x="131592" y="184505"/>
        <a:ext cx="5982081" cy="2432496"/>
      </dsp:txXfrm>
    </dsp:sp>
    <dsp:sp modelId="{78DFE356-128F-4124-A812-4E97B87CA1A7}">
      <dsp:nvSpPr>
        <dsp:cNvPr id="0" name=""/>
        <dsp:cNvSpPr/>
      </dsp:nvSpPr>
      <dsp:spPr>
        <a:xfrm>
          <a:off x="0" y="2840753"/>
          <a:ext cx="6245265" cy="26956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MENSELIJK GEDRAG, MENSELIJKE NATUUR, MENSELIJKE MAATSCHAPPIJ.</a:t>
          </a:r>
        </a:p>
      </dsp:txBody>
      <dsp:txXfrm>
        <a:off x="131592" y="2972345"/>
        <a:ext cx="5982081" cy="24324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BB275D-EDE2-4C2E-89F5-55CA92AEB942}">
      <dsp:nvSpPr>
        <dsp:cNvPr id="0" name=""/>
        <dsp:cNvSpPr/>
      </dsp:nvSpPr>
      <dsp:spPr>
        <a:xfrm>
          <a:off x="0" y="671"/>
          <a:ext cx="6630174" cy="15723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7E0A98-10D9-41D6-9796-60C33D70B3EF}">
      <dsp:nvSpPr>
        <dsp:cNvPr id="0" name=""/>
        <dsp:cNvSpPr/>
      </dsp:nvSpPr>
      <dsp:spPr>
        <a:xfrm>
          <a:off x="475646" y="354458"/>
          <a:ext cx="864811" cy="8648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337DA6-E04C-44F4-A600-18B46EF54C7E}">
      <dsp:nvSpPr>
        <dsp:cNvPr id="0" name=""/>
        <dsp:cNvSpPr/>
      </dsp:nvSpPr>
      <dsp:spPr>
        <a:xfrm>
          <a:off x="1816103" y="671"/>
          <a:ext cx="4814070"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marL="0" lvl="0" indent="0" algn="l" defTabSz="1111250">
            <a:lnSpc>
              <a:spcPct val="100000"/>
            </a:lnSpc>
            <a:spcBef>
              <a:spcPct val="0"/>
            </a:spcBef>
            <a:spcAft>
              <a:spcPct val="35000"/>
            </a:spcAft>
            <a:buNone/>
          </a:pPr>
          <a:r>
            <a:rPr lang="nl-NL" sz="2500" kern="1200" dirty="0">
              <a:solidFill>
                <a:srgbClr val="FF0000"/>
              </a:solidFill>
            </a:rPr>
            <a:t>Intelligent</a:t>
          </a:r>
          <a:r>
            <a:rPr lang="nl-NL" sz="2500" kern="1200" dirty="0"/>
            <a:t>: Toepasbaar en te handhaven (gemaakt door </a:t>
          </a:r>
          <a:r>
            <a:rPr lang="en-GB" sz="2500" kern="1200" dirty="0"/>
            <a:t>sage-kings)</a:t>
          </a:r>
          <a:endParaRPr lang="en-US" sz="2500" kern="1200" dirty="0"/>
        </a:p>
      </dsp:txBody>
      <dsp:txXfrm>
        <a:off x="1816103" y="671"/>
        <a:ext cx="4814070" cy="1572384"/>
      </dsp:txXfrm>
    </dsp:sp>
    <dsp:sp modelId="{CA071C6F-E478-46C3-9B1E-A3E3585DEBB3}">
      <dsp:nvSpPr>
        <dsp:cNvPr id="0" name=""/>
        <dsp:cNvSpPr/>
      </dsp:nvSpPr>
      <dsp:spPr>
        <a:xfrm>
          <a:off x="0" y="1966151"/>
          <a:ext cx="6630174" cy="15723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2EB360-01FD-448E-8596-D64C25FB4ACB}">
      <dsp:nvSpPr>
        <dsp:cNvPr id="0" name=""/>
        <dsp:cNvSpPr/>
      </dsp:nvSpPr>
      <dsp:spPr>
        <a:xfrm>
          <a:off x="475646" y="2319938"/>
          <a:ext cx="864811" cy="8648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26243B6-7924-4D68-AA2E-F7781107235F}">
      <dsp:nvSpPr>
        <dsp:cNvPr id="0" name=""/>
        <dsp:cNvSpPr/>
      </dsp:nvSpPr>
      <dsp:spPr>
        <a:xfrm>
          <a:off x="1816103" y="1966151"/>
          <a:ext cx="4814070"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marL="0" lvl="0" indent="0" algn="l" defTabSz="1111250">
            <a:lnSpc>
              <a:spcPct val="100000"/>
            </a:lnSpc>
            <a:spcBef>
              <a:spcPct val="0"/>
            </a:spcBef>
            <a:spcAft>
              <a:spcPct val="35000"/>
            </a:spcAft>
            <a:buNone/>
          </a:pPr>
          <a:r>
            <a:rPr lang="nl-NL" sz="2500" kern="1200" dirty="0"/>
            <a:t>Moeten </a:t>
          </a:r>
          <a:r>
            <a:rPr lang="nl-NL" sz="2500" kern="1200" dirty="0">
              <a:solidFill>
                <a:srgbClr val="FF0000"/>
              </a:solidFill>
            </a:rPr>
            <a:t>bekend </a:t>
          </a:r>
          <a:r>
            <a:rPr lang="nl-NL" sz="2500" kern="1200" dirty="0"/>
            <a:t>zijn en </a:t>
          </a:r>
          <a:r>
            <a:rPr lang="nl-NL" sz="2500" kern="1200" dirty="0">
              <a:solidFill>
                <a:srgbClr val="FF0000"/>
              </a:solidFill>
            </a:rPr>
            <a:t>begrepen</a:t>
          </a:r>
          <a:r>
            <a:rPr lang="nl-NL" sz="2500" kern="1200" dirty="0"/>
            <a:t> worden (nadruk op educatie)</a:t>
          </a:r>
          <a:endParaRPr lang="en-US" sz="2500" kern="1200" dirty="0"/>
        </a:p>
      </dsp:txBody>
      <dsp:txXfrm>
        <a:off x="1816103" y="1966151"/>
        <a:ext cx="4814070" cy="1572384"/>
      </dsp:txXfrm>
    </dsp:sp>
    <dsp:sp modelId="{1C9AB3D2-6F54-4903-9029-96B4811245A6}">
      <dsp:nvSpPr>
        <dsp:cNvPr id="0" name=""/>
        <dsp:cNvSpPr/>
      </dsp:nvSpPr>
      <dsp:spPr>
        <a:xfrm>
          <a:off x="0" y="3931632"/>
          <a:ext cx="6630174" cy="15723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620278-E4EA-46C9-A8EE-4DAC6013045A}">
      <dsp:nvSpPr>
        <dsp:cNvPr id="0" name=""/>
        <dsp:cNvSpPr/>
      </dsp:nvSpPr>
      <dsp:spPr>
        <a:xfrm>
          <a:off x="475646" y="4285418"/>
          <a:ext cx="864811" cy="86481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5BF515E-8A71-42AF-AEC0-1A331324BD6D}">
      <dsp:nvSpPr>
        <dsp:cNvPr id="0" name=""/>
        <dsp:cNvSpPr/>
      </dsp:nvSpPr>
      <dsp:spPr>
        <a:xfrm>
          <a:off x="1816103" y="3931632"/>
          <a:ext cx="4814070"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marL="0" lvl="0" indent="0" algn="l" defTabSz="1111250">
            <a:lnSpc>
              <a:spcPct val="100000"/>
            </a:lnSpc>
            <a:spcBef>
              <a:spcPct val="0"/>
            </a:spcBef>
            <a:spcAft>
              <a:spcPct val="35000"/>
            </a:spcAft>
            <a:buNone/>
          </a:pPr>
          <a:r>
            <a:rPr lang="nl-NL" sz="2500" kern="1200" dirty="0"/>
            <a:t>Mensen moeten regels </a:t>
          </a:r>
          <a:r>
            <a:rPr lang="nl-NL" sz="2500" kern="1200" dirty="0">
              <a:solidFill>
                <a:srgbClr val="FF0000"/>
              </a:solidFill>
            </a:rPr>
            <a:t>opvolgen</a:t>
          </a:r>
          <a:r>
            <a:rPr lang="nl-NL" sz="2500" kern="1200" dirty="0"/>
            <a:t> (Deugdzaamheid)</a:t>
          </a:r>
          <a:br>
            <a:rPr lang="nl-NL" sz="2500" kern="1200" dirty="0"/>
          </a:br>
          <a:endParaRPr lang="en-US" sz="2500" kern="1200" dirty="0"/>
        </a:p>
      </dsp:txBody>
      <dsp:txXfrm>
        <a:off x="1816103" y="3931632"/>
        <a:ext cx="4814070" cy="157238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3B8EDB-335F-46EE-937E-9ABE5BAC7F0A}" type="datetimeFigureOut">
              <a:rPr lang="nl-NL" smtClean="0"/>
              <a:t>22-9-2021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1CC5E-6AD5-4C24-8B10-DBCC89FE0461}" type="slidenum">
              <a:rPr lang="nl-NL" smtClean="0"/>
              <a:t>‹nr.›</a:t>
            </a:fld>
            <a:endParaRPr lang="nl-NL"/>
          </a:p>
        </p:txBody>
      </p:sp>
    </p:spTree>
    <p:extLst>
      <p:ext uri="{BB962C8B-B14F-4D97-AF65-F5344CB8AC3E}">
        <p14:creationId xmlns:p14="http://schemas.microsoft.com/office/powerpoint/2010/main" val="81408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buFontTx/>
              <a:buChar char="-"/>
            </a:pPr>
            <a:r>
              <a:rPr lang="nl-NL" sz="1200" dirty="0"/>
              <a:t>HOE KUNNEN TRADITIES UIT VERLEDEN HET HEDEN VERRIJKEN?</a:t>
            </a:r>
          </a:p>
          <a:p>
            <a:pPr>
              <a:buFontTx/>
              <a:buChar char="-"/>
            </a:pPr>
            <a:r>
              <a:rPr lang="nl-NL" sz="1200" dirty="0"/>
              <a:t>WAT KUNNEN WE LEREN VAN ONZE VOOROUDERS?</a:t>
            </a:r>
          </a:p>
          <a:p>
            <a:pPr>
              <a:buFontTx/>
              <a:buChar char="-"/>
            </a:pPr>
            <a:r>
              <a:rPr lang="nl-NL" sz="1200" dirty="0"/>
              <a:t>HOE KUNNEN WE VIJANDEN/CONCURRENTEN UITSCHAKELEN?</a:t>
            </a:r>
          </a:p>
          <a:p>
            <a:pPr>
              <a:buFontTx/>
              <a:buChar char="-"/>
            </a:pPr>
            <a:r>
              <a:rPr lang="nl-NL" sz="1200" dirty="0"/>
              <a:t>HOE KUNNEN WE ANDEREN OVERTUIGEN?</a:t>
            </a:r>
          </a:p>
          <a:p>
            <a:pPr>
              <a:buFontTx/>
              <a:buChar char="-"/>
            </a:pPr>
            <a:endParaRPr lang="nl-NL" sz="1200" dirty="0"/>
          </a:p>
          <a:p>
            <a:pPr>
              <a:buFontTx/>
              <a:buChar char="-"/>
            </a:pPr>
            <a:endParaRPr lang="nl-NL" sz="1200" dirty="0"/>
          </a:p>
          <a:p>
            <a:endParaRPr lang="nl-NL" dirty="0"/>
          </a:p>
        </p:txBody>
      </p:sp>
      <p:sp>
        <p:nvSpPr>
          <p:cNvPr id="4" name="Tijdelijke aanduiding voor dianummer 3"/>
          <p:cNvSpPr>
            <a:spLocks noGrp="1"/>
          </p:cNvSpPr>
          <p:nvPr>
            <p:ph type="sldNum" sz="quarter" idx="5"/>
          </p:nvPr>
        </p:nvSpPr>
        <p:spPr/>
        <p:txBody>
          <a:bodyPr/>
          <a:lstStyle/>
          <a:p>
            <a:fld id="{9941CC5E-6AD5-4C24-8B10-DBCC89FE0461}" type="slidenum">
              <a:rPr lang="nl-NL" smtClean="0"/>
              <a:t>2</a:t>
            </a:fld>
            <a:endParaRPr lang="nl-NL" dirty="0"/>
          </a:p>
        </p:txBody>
      </p:sp>
    </p:spTree>
    <p:extLst>
      <p:ext uri="{BB962C8B-B14F-4D97-AF65-F5344CB8AC3E}">
        <p14:creationId xmlns:p14="http://schemas.microsoft.com/office/powerpoint/2010/main" val="3699474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dirty="0"/>
              <a:t>HIËRARCHISCH ( NIET PER DEFINITIE ONGELIJK)</a:t>
            </a:r>
          </a:p>
          <a:p>
            <a:r>
              <a:rPr lang="nl-NL" sz="1200" dirty="0"/>
              <a:t>ROLBEWUSTZIJN (BEING AWARE OF YOUR JOBDISCRIPTION)</a:t>
            </a:r>
          </a:p>
          <a:p>
            <a:r>
              <a:rPr lang="nl-NL" sz="1200" dirty="0"/>
              <a:t>ALS IEDEREEN HANDELT NAAR WAT VERWACHT MAG WORDEN IN BEP. ROL + INTERN MOREEL KOMPAS &gt; </a:t>
            </a:r>
            <a:r>
              <a:rPr lang="nl-NL" sz="1200" i="1" dirty="0"/>
              <a:t>HARMONIE</a:t>
            </a:r>
          </a:p>
          <a:p>
            <a:r>
              <a:rPr lang="nl-NL" sz="1200" dirty="0"/>
              <a:t>BEP. ROL &gt; BEP. VERWACHTINGEN, PLICHTEN, ETIQUETTE</a:t>
            </a:r>
          </a:p>
          <a:p>
            <a:pPr marL="0" indent="0">
              <a:buNone/>
            </a:pPr>
            <a:endParaRPr lang="nl-NL" sz="1200" dirty="0"/>
          </a:p>
          <a:p>
            <a:endParaRPr lang="nl-NL" dirty="0"/>
          </a:p>
        </p:txBody>
      </p:sp>
      <p:sp>
        <p:nvSpPr>
          <p:cNvPr id="4" name="Tijdelijke aanduiding voor dianummer 3"/>
          <p:cNvSpPr>
            <a:spLocks noGrp="1"/>
          </p:cNvSpPr>
          <p:nvPr>
            <p:ph type="sldNum" sz="quarter" idx="5"/>
          </p:nvPr>
        </p:nvSpPr>
        <p:spPr/>
        <p:txBody>
          <a:bodyPr/>
          <a:lstStyle/>
          <a:p>
            <a:fld id="{9941CC5E-6AD5-4C24-8B10-DBCC89FE0461}" type="slidenum">
              <a:rPr lang="nl-NL" smtClean="0"/>
              <a:t>25</a:t>
            </a:fld>
            <a:endParaRPr lang="nl-NL" dirty="0"/>
          </a:p>
        </p:txBody>
      </p:sp>
    </p:spTree>
    <p:extLst>
      <p:ext uri="{BB962C8B-B14F-4D97-AF65-F5344CB8AC3E}">
        <p14:creationId xmlns:p14="http://schemas.microsoft.com/office/powerpoint/2010/main" val="131911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OMGANG MET KRITIEK P. 114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LEIDER MOET GROEP GETALENTEERDEN SELECTEREN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endParaRPr lang="nl-NL" dirty="0"/>
          </a:p>
        </p:txBody>
      </p:sp>
      <p:sp>
        <p:nvSpPr>
          <p:cNvPr id="4" name="Tijdelijke aanduiding voor dianummer 3"/>
          <p:cNvSpPr>
            <a:spLocks noGrp="1"/>
          </p:cNvSpPr>
          <p:nvPr>
            <p:ph type="sldNum" sz="quarter" idx="5"/>
          </p:nvPr>
        </p:nvSpPr>
        <p:spPr/>
        <p:txBody>
          <a:bodyPr/>
          <a:lstStyle/>
          <a:p>
            <a:fld id="{9941CC5E-6AD5-4C24-8B10-DBCC89FE0461}" type="slidenum">
              <a:rPr lang="nl-NL" smtClean="0"/>
              <a:t>26</a:t>
            </a:fld>
            <a:endParaRPr lang="nl-NL" dirty="0"/>
          </a:p>
        </p:txBody>
      </p:sp>
    </p:spTree>
    <p:extLst>
      <p:ext uri="{BB962C8B-B14F-4D97-AF65-F5344CB8AC3E}">
        <p14:creationId xmlns:p14="http://schemas.microsoft.com/office/powerpoint/2010/main" val="1626475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Baggini</a:t>
            </a:r>
            <a:r>
              <a:rPr lang="nl-NL" dirty="0"/>
              <a:t>, 264 / Mahbubani 144</a:t>
            </a:r>
          </a:p>
        </p:txBody>
      </p:sp>
      <p:sp>
        <p:nvSpPr>
          <p:cNvPr id="4" name="Tijdelijke aanduiding voor dianummer 3"/>
          <p:cNvSpPr>
            <a:spLocks noGrp="1"/>
          </p:cNvSpPr>
          <p:nvPr>
            <p:ph type="sldNum" sz="quarter" idx="5"/>
          </p:nvPr>
        </p:nvSpPr>
        <p:spPr/>
        <p:txBody>
          <a:bodyPr/>
          <a:lstStyle/>
          <a:p>
            <a:fld id="{55564575-6BFD-41F5-B495-352DFC24A9A1}" type="slidenum">
              <a:rPr lang="nl-NL" smtClean="0"/>
              <a:t>29</a:t>
            </a:fld>
            <a:endParaRPr lang="nl-NL"/>
          </a:p>
        </p:txBody>
      </p:sp>
    </p:spTree>
    <p:extLst>
      <p:ext uri="{BB962C8B-B14F-4D97-AF65-F5344CB8AC3E}">
        <p14:creationId xmlns:p14="http://schemas.microsoft.com/office/powerpoint/2010/main" val="1217114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5564575-6BFD-41F5-B495-352DFC24A9A1}" type="slidenum">
              <a:rPr lang="nl-NL" smtClean="0"/>
              <a:t>3</a:t>
            </a:fld>
            <a:endParaRPr lang="nl-NL" dirty="0"/>
          </a:p>
        </p:txBody>
      </p:sp>
    </p:spTree>
    <p:extLst>
      <p:ext uri="{BB962C8B-B14F-4D97-AF65-F5344CB8AC3E}">
        <p14:creationId xmlns:p14="http://schemas.microsoft.com/office/powerpoint/2010/main" val="2218721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Stercks, p.97  Kissinger, </a:t>
            </a:r>
            <a:r>
              <a:rPr lang="nl-NL" dirty="0" err="1"/>
              <a:t>Weiqi</a:t>
            </a:r>
            <a:r>
              <a:rPr lang="nl-NL" dirty="0"/>
              <a:t>, Lange</a:t>
            </a:r>
          </a:p>
          <a:p>
            <a:r>
              <a:rPr lang="nl-NL" dirty="0"/>
              <a:t> termijn strategie</a:t>
            </a:r>
          </a:p>
          <a:p>
            <a:pPr>
              <a:buFontTx/>
              <a:buChar char="-"/>
            </a:pPr>
            <a:r>
              <a:rPr lang="nl-NL" sz="1200" dirty="0"/>
              <a:t> OVERWINNING VOOR DE SLAG / STRATEGISCH POSITIONEREN </a:t>
            </a:r>
          </a:p>
          <a:p>
            <a:pPr>
              <a:buFontTx/>
              <a:buChar char="-"/>
            </a:pPr>
            <a:r>
              <a:rPr lang="nl-NL" sz="1200" dirty="0"/>
              <a:t>POSITIONEEL VOORDEEL VERWERVEN  &gt; SHI</a:t>
            </a:r>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t>Roger </a:t>
            </a:r>
            <a:r>
              <a:rPr lang="nl-NL" sz="1200" dirty="0" err="1"/>
              <a:t>Ames</a:t>
            </a:r>
            <a:r>
              <a:rPr lang="nl-NL" sz="1200" dirty="0"/>
              <a:t>: militaire teksten &gt; toegepaste filosofie</a:t>
            </a:r>
          </a:p>
          <a:p>
            <a:endParaRPr lang="nl-NL" dirty="0"/>
          </a:p>
        </p:txBody>
      </p:sp>
      <p:sp>
        <p:nvSpPr>
          <p:cNvPr id="4" name="Tijdelijke aanduiding voor dianummer 3"/>
          <p:cNvSpPr>
            <a:spLocks noGrp="1"/>
          </p:cNvSpPr>
          <p:nvPr>
            <p:ph type="sldNum" sz="quarter" idx="5"/>
          </p:nvPr>
        </p:nvSpPr>
        <p:spPr/>
        <p:txBody>
          <a:bodyPr/>
          <a:lstStyle/>
          <a:p>
            <a:fld id="{55564575-6BFD-41F5-B495-352DFC24A9A1}" type="slidenum">
              <a:rPr lang="nl-NL" smtClean="0"/>
              <a:t>5</a:t>
            </a:fld>
            <a:endParaRPr lang="nl-NL"/>
          </a:p>
        </p:txBody>
      </p:sp>
    </p:spTree>
    <p:extLst>
      <p:ext uri="{BB962C8B-B14F-4D97-AF65-F5344CB8AC3E}">
        <p14:creationId xmlns:p14="http://schemas.microsoft.com/office/powerpoint/2010/main" val="1916950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Stercks</a:t>
            </a:r>
          </a:p>
        </p:txBody>
      </p:sp>
      <p:sp>
        <p:nvSpPr>
          <p:cNvPr id="4" name="Tijdelijke aanduiding voor dianummer 3"/>
          <p:cNvSpPr>
            <a:spLocks noGrp="1"/>
          </p:cNvSpPr>
          <p:nvPr>
            <p:ph type="sldNum" sz="quarter" idx="5"/>
          </p:nvPr>
        </p:nvSpPr>
        <p:spPr/>
        <p:txBody>
          <a:bodyPr/>
          <a:lstStyle/>
          <a:p>
            <a:fld id="{55564575-6BFD-41F5-B495-352DFC24A9A1}" type="slidenum">
              <a:rPr lang="nl-NL" smtClean="0"/>
              <a:t>8</a:t>
            </a:fld>
            <a:endParaRPr lang="nl-NL"/>
          </a:p>
        </p:txBody>
      </p:sp>
    </p:spTree>
    <p:extLst>
      <p:ext uri="{BB962C8B-B14F-4D97-AF65-F5344CB8AC3E}">
        <p14:creationId xmlns:p14="http://schemas.microsoft.com/office/powerpoint/2010/main" val="3844215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9941CC5E-6AD5-4C24-8B10-DBCC89FE0461}" type="slidenum">
              <a:rPr lang="nl-NL" smtClean="0"/>
              <a:t>11</a:t>
            </a:fld>
            <a:endParaRPr lang="nl-NL"/>
          </a:p>
        </p:txBody>
      </p:sp>
    </p:spTree>
    <p:extLst>
      <p:ext uri="{BB962C8B-B14F-4D97-AF65-F5344CB8AC3E}">
        <p14:creationId xmlns:p14="http://schemas.microsoft.com/office/powerpoint/2010/main" val="3975009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Li p 70</a:t>
            </a:r>
          </a:p>
          <a:p>
            <a:endParaRPr lang="nl-NL" dirty="0"/>
          </a:p>
        </p:txBody>
      </p:sp>
      <p:sp>
        <p:nvSpPr>
          <p:cNvPr id="4" name="Tijdelijke aanduiding voor dianummer 3"/>
          <p:cNvSpPr>
            <a:spLocks noGrp="1"/>
          </p:cNvSpPr>
          <p:nvPr>
            <p:ph type="sldNum" sz="quarter" idx="5"/>
          </p:nvPr>
        </p:nvSpPr>
        <p:spPr/>
        <p:txBody>
          <a:bodyPr/>
          <a:lstStyle/>
          <a:p>
            <a:fld id="{1DD6240E-086C-42DA-BCA6-EC79ADB5A427}" type="slidenum">
              <a:rPr lang="nl-NL" smtClean="0"/>
              <a:t>17</a:t>
            </a:fld>
            <a:endParaRPr lang="nl-NL"/>
          </a:p>
        </p:txBody>
      </p:sp>
    </p:spTree>
    <p:extLst>
      <p:ext uri="{BB962C8B-B14F-4D97-AF65-F5344CB8AC3E}">
        <p14:creationId xmlns:p14="http://schemas.microsoft.com/office/powerpoint/2010/main" val="3558102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Van der Leeuw, p. 64, 65</a:t>
            </a:r>
          </a:p>
        </p:txBody>
      </p:sp>
      <p:sp>
        <p:nvSpPr>
          <p:cNvPr id="4" name="Tijdelijke aanduiding voor dianummer 3"/>
          <p:cNvSpPr>
            <a:spLocks noGrp="1"/>
          </p:cNvSpPr>
          <p:nvPr>
            <p:ph type="sldNum" sz="quarter" idx="5"/>
          </p:nvPr>
        </p:nvSpPr>
        <p:spPr/>
        <p:txBody>
          <a:bodyPr/>
          <a:lstStyle/>
          <a:p>
            <a:fld id="{9941CC5E-6AD5-4C24-8B10-DBCC89FE0461}" type="slidenum">
              <a:rPr lang="nl-NL" smtClean="0"/>
              <a:t>19</a:t>
            </a:fld>
            <a:endParaRPr lang="nl-NL"/>
          </a:p>
        </p:txBody>
      </p:sp>
    </p:spTree>
    <p:extLst>
      <p:ext uri="{BB962C8B-B14F-4D97-AF65-F5344CB8AC3E}">
        <p14:creationId xmlns:p14="http://schemas.microsoft.com/office/powerpoint/2010/main" val="706093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De vele onzelfzuchtige daden die de staatspropaganda aan Feng toeschrijft, van het stoppen van de sokken van zijn medesoldaten tot het verzamelen van koeienmest voor de boeren, scheppen het beeld van een extreme goeddoener en een rolmodel voor het volk. ‘Leren van Lei Feng’ is een veelgehoorde kreet die in 1963 door Mao Zedong voor het eerst werd gebezigd en er is op vijf maart zelfs een speciale dag voor uitgeroepen.</a:t>
            </a:r>
            <a:endParaRPr lang="nl-NL" dirty="0"/>
          </a:p>
        </p:txBody>
      </p:sp>
      <p:sp>
        <p:nvSpPr>
          <p:cNvPr id="4" name="Tijdelijke aanduiding voor dianummer 3"/>
          <p:cNvSpPr>
            <a:spLocks noGrp="1"/>
          </p:cNvSpPr>
          <p:nvPr>
            <p:ph type="sldNum" sz="quarter" idx="5"/>
          </p:nvPr>
        </p:nvSpPr>
        <p:spPr/>
        <p:txBody>
          <a:bodyPr/>
          <a:lstStyle/>
          <a:p>
            <a:fld id="{9941CC5E-6AD5-4C24-8B10-DBCC89FE0461}" type="slidenum">
              <a:rPr lang="nl-NL" smtClean="0"/>
              <a:t>21</a:t>
            </a:fld>
            <a:endParaRPr lang="nl-NL"/>
          </a:p>
        </p:txBody>
      </p:sp>
    </p:spTree>
    <p:extLst>
      <p:ext uri="{BB962C8B-B14F-4D97-AF65-F5344CB8AC3E}">
        <p14:creationId xmlns:p14="http://schemas.microsoft.com/office/powerpoint/2010/main" val="582387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Van der Leeuw, 48, 49</a:t>
            </a:r>
          </a:p>
        </p:txBody>
      </p:sp>
      <p:sp>
        <p:nvSpPr>
          <p:cNvPr id="4" name="Tijdelijke aanduiding voor dianummer 3"/>
          <p:cNvSpPr>
            <a:spLocks noGrp="1"/>
          </p:cNvSpPr>
          <p:nvPr>
            <p:ph type="sldNum" sz="quarter" idx="5"/>
          </p:nvPr>
        </p:nvSpPr>
        <p:spPr/>
        <p:txBody>
          <a:bodyPr/>
          <a:lstStyle/>
          <a:p>
            <a:fld id="{9941CC5E-6AD5-4C24-8B10-DBCC89FE0461}" type="slidenum">
              <a:rPr lang="nl-NL" smtClean="0"/>
              <a:t>24</a:t>
            </a:fld>
            <a:endParaRPr lang="nl-NL" dirty="0"/>
          </a:p>
        </p:txBody>
      </p:sp>
    </p:spTree>
    <p:extLst>
      <p:ext uri="{BB962C8B-B14F-4D97-AF65-F5344CB8AC3E}">
        <p14:creationId xmlns:p14="http://schemas.microsoft.com/office/powerpoint/2010/main" val="1299095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4732D-2F76-4E99-B01C-56F167051B39}"/>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2AC7F94E-7D73-4435-8481-EB1671FC1A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AF470E5-213E-4803-8C39-0A129DD096DE}"/>
              </a:ext>
            </a:extLst>
          </p:cNvPr>
          <p:cNvSpPr>
            <a:spLocks noGrp="1"/>
          </p:cNvSpPr>
          <p:nvPr>
            <p:ph type="dt" sz="half" idx="10"/>
          </p:nvPr>
        </p:nvSpPr>
        <p:spPr/>
        <p:txBody>
          <a:bodyPr/>
          <a:lstStyle/>
          <a:p>
            <a:fld id="{1BF34618-2931-4132-8D11-24D60079005B}" type="datetimeFigureOut">
              <a:rPr lang="nl-NL" smtClean="0"/>
              <a:t>22-9-2021</a:t>
            </a:fld>
            <a:endParaRPr lang="nl-NL"/>
          </a:p>
        </p:txBody>
      </p:sp>
      <p:sp>
        <p:nvSpPr>
          <p:cNvPr id="5" name="Tijdelijke aanduiding voor voettekst 4">
            <a:extLst>
              <a:ext uri="{FF2B5EF4-FFF2-40B4-BE49-F238E27FC236}">
                <a16:creationId xmlns:a16="http://schemas.microsoft.com/office/drawing/2014/main" id="{E5451E75-A472-4CE8-B45A-33E2806B8D0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3ACEC89-7DE3-4E7E-AA0E-9DDE3384F0FC}"/>
              </a:ext>
            </a:extLst>
          </p:cNvPr>
          <p:cNvSpPr>
            <a:spLocks noGrp="1"/>
          </p:cNvSpPr>
          <p:nvPr>
            <p:ph type="sldNum" sz="quarter" idx="12"/>
          </p:nvPr>
        </p:nvSpPr>
        <p:spPr/>
        <p:txBody>
          <a:bodyPr/>
          <a:lstStyle/>
          <a:p>
            <a:fld id="{860BE77F-F0E4-49CA-A980-0DEEE8E505EC}" type="slidenum">
              <a:rPr lang="nl-NL" smtClean="0"/>
              <a:t>‹nr.›</a:t>
            </a:fld>
            <a:endParaRPr lang="nl-NL"/>
          </a:p>
        </p:txBody>
      </p:sp>
    </p:spTree>
    <p:extLst>
      <p:ext uri="{BB962C8B-B14F-4D97-AF65-F5344CB8AC3E}">
        <p14:creationId xmlns:p14="http://schemas.microsoft.com/office/powerpoint/2010/main" val="2080920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A7FBA8-0AA7-44DE-A9CE-021514073B3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3F5E22F-75E3-43A4-BFAC-996E1AEE62D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1EAD772-3972-471E-ADC2-4946CC958701}"/>
              </a:ext>
            </a:extLst>
          </p:cNvPr>
          <p:cNvSpPr>
            <a:spLocks noGrp="1"/>
          </p:cNvSpPr>
          <p:nvPr>
            <p:ph type="dt" sz="half" idx="10"/>
          </p:nvPr>
        </p:nvSpPr>
        <p:spPr/>
        <p:txBody>
          <a:bodyPr/>
          <a:lstStyle/>
          <a:p>
            <a:fld id="{1BF34618-2931-4132-8D11-24D60079005B}" type="datetimeFigureOut">
              <a:rPr lang="nl-NL" smtClean="0"/>
              <a:t>22-9-2021</a:t>
            </a:fld>
            <a:endParaRPr lang="nl-NL"/>
          </a:p>
        </p:txBody>
      </p:sp>
      <p:sp>
        <p:nvSpPr>
          <p:cNvPr id="5" name="Tijdelijke aanduiding voor voettekst 4">
            <a:extLst>
              <a:ext uri="{FF2B5EF4-FFF2-40B4-BE49-F238E27FC236}">
                <a16:creationId xmlns:a16="http://schemas.microsoft.com/office/drawing/2014/main" id="{DC0F6559-4D24-4B98-AFF0-861F1529387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02CBC5D-4725-4153-9EA4-D4998F4046C7}"/>
              </a:ext>
            </a:extLst>
          </p:cNvPr>
          <p:cNvSpPr>
            <a:spLocks noGrp="1"/>
          </p:cNvSpPr>
          <p:nvPr>
            <p:ph type="sldNum" sz="quarter" idx="12"/>
          </p:nvPr>
        </p:nvSpPr>
        <p:spPr/>
        <p:txBody>
          <a:bodyPr/>
          <a:lstStyle/>
          <a:p>
            <a:fld id="{860BE77F-F0E4-49CA-A980-0DEEE8E505EC}" type="slidenum">
              <a:rPr lang="nl-NL" smtClean="0"/>
              <a:t>‹nr.›</a:t>
            </a:fld>
            <a:endParaRPr lang="nl-NL"/>
          </a:p>
        </p:txBody>
      </p:sp>
    </p:spTree>
    <p:extLst>
      <p:ext uri="{BB962C8B-B14F-4D97-AF65-F5344CB8AC3E}">
        <p14:creationId xmlns:p14="http://schemas.microsoft.com/office/powerpoint/2010/main" val="2949715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155AF150-7295-4689-91E1-65372F6B1B36}"/>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D1BD01A5-4528-4F6C-9768-FDBC628F4C5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52FB70C-986D-4FFF-B870-60D37418D352}"/>
              </a:ext>
            </a:extLst>
          </p:cNvPr>
          <p:cNvSpPr>
            <a:spLocks noGrp="1"/>
          </p:cNvSpPr>
          <p:nvPr>
            <p:ph type="dt" sz="half" idx="10"/>
          </p:nvPr>
        </p:nvSpPr>
        <p:spPr/>
        <p:txBody>
          <a:bodyPr/>
          <a:lstStyle/>
          <a:p>
            <a:fld id="{1BF34618-2931-4132-8D11-24D60079005B}" type="datetimeFigureOut">
              <a:rPr lang="nl-NL" smtClean="0"/>
              <a:t>22-9-2021</a:t>
            </a:fld>
            <a:endParaRPr lang="nl-NL"/>
          </a:p>
        </p:txBody>
      </p:sp>
      <p:sp>
        <p:nvSpPr>
          <p:cNvPr id="5" name="Tijdelijke aanduiding voor voettekst 4">
            <a:extLst>
              <a:ext uri="{FF2B5EF4-FFF2-40B4-BE49-F238E27FC236}">
                <a16:creationId xmlns:a16="http://schemas.microsoft.com/office/drawing/2014/main" id="{72CC0842-2060-4D0B-9BDF-B1EB9707B89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2C739CC-0285-4635-8DBF-6B45E16619BC}"/>
              </a:ext>
            </a:extLst>
          </p:cNvPr>
          <p:cNvSpPr>
            <a:spLocks noGrp="1"/>
          </p:cNvSpPr>
          <p:nvPr>
            <p:ph type="sldNum" sz="quarter" idx="12"/>
          </p:nvPr>
        </p:nvSpPr>
        <p:spPr/>
        <p:txBody>
          <a:bodyPr/>
          <a:lstStyle/>
          <a:p>
            <a:fld id="{860BE77F-F0E4-49CA-A980-0DEEE8E505EC}" type="slidenum">
              <a:rPr lang="nl-NL" smtClean="0"/>
              <a:t>‹nr.›</a:t>
            </a:fld>
            <a:endParaRPr lang="nl-NL"/>
          </a:p>
        </p:txBody>
      </p:sp>
    </p:spTree>
    <p:extLst>
      <p:ext uri="{BB962C8B-B14F-4D97-AF65-F5344CB8AC3E}">
        <p14:creationId xmlns:p14="http://schemas.microsoft.com/office/powerpoint/2010/main" val="2215085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B1FCEE-C22C-4857-A1DE-3D83FB04FB9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A31D269-99C5-422E-BE18-CB75218A4F2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88C4DC1-5586-4747-9C98-A3D43D72A410}"/>
              </a:ext>
            </a:extLst>
          </p:cNvPr>
          <p:cNvSpPr>
            <a:spLocks noGrp="1"/>
          </p:cNvSpPr>
          <p:nvPr>
            <p:ph type="dt" sz="half" idx="10"/>
          </p:nvPr>
        </p:nvSpPr>
        <p:spPr/>
        <p:txBody>
          <a:bodyPr/>
          <a:lstStyle/>
          <a:p>
            <a:fld id="{1BF34618-2931-4132-8D11-24D60079005B}" type="datetimeFigureOut">
              <a:rPr lang="nl-NL" smtClean="0"/>
              <a:t>22-9-2021</a:t>
            </a:fld>
            <a:endParaRPr lang="nl-NL"/>
          </a:p>
        </p:txBody>
      </p:sp>
      <p:sp>
        <p:nvSpPr>
          <p:cNvPr id="5" name="Tijdelijke aanduiding voor voettekst 4">
            <a:extLst>
              <a:ext uri="{FF2B5EF4-FFF2-40B4-BE49-F238E27FC236}">
                <a16:creationId xmlns:a16="http://schemas.microsoft.com/office/drawing/2014/main" id="{B2207F72-5E7C-46EC-BD98-5753F5EA026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AE0BA9C-55AA-4C1E-BAA6-45E63CF38EBD}"/>
              </a:ext>
            </a:extLst>
          </p:cNvPr>
          <p:cNvSpPr>
            <a:spLocks noGrp="1"/>
          </p:cNvSpPr>
          <p:nvPr>
            <p:ph type="sldNum" sz="quarter" idx="12"/>
          </p:nvPr>
        </p:nvSpPr>
        <p:spPr/>
        <p:txBody>
          <a:bodyPr/>
          <a:lstStyle/>
          <a:p>
            <a:fld id="{860BE77F-F0E4-49CA-A980-0DEEE8E505EC}" type="slidenum">
              <a:rPr lang="nl-NL" smtClean="0"/>
              <a:t>‹nr.›</a:t>
            </a:fld>
            <a:endParaRPr lang="nl-NL"/>
          </a:p>
        </p:txBody>
      </p:sp>
    </p:spTree>
    <p:extLst>
      <p:ext uri="{BB962C8B-B14F-4D97-AF65-F5344CB8AC3E}">
        <p14:creationId xmlns:p14="http://schemas.microsoft.com/office/powerpoint/2010/main" val="210169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F73C93-C540-4C0B-BA63-328DA099B24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A0EEA51-2651-48A8-9CD7-5FD553EEDE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C108F8D-C095-4C99-9F4F-A13C1FC606E6}"/>
              </a:ext>
            </a:extLst>
          </p:cNvPr>
          <p:cNvSpPr>
            <a:spLocks noGrp="1"/>
          </p:cNvSpPr>
          <p:nvPr>
            <p:ph type="dt" sz="half" idx="10"/>
          </p:nvPr>
        </p:nvSpPr>
        <p:spPr/>
        <p:txBody>
          <a:bodyPr/>
          <a:lstStyle/>
          <a:p>
            <a:fld id="{1BF34618-2931-4132-8D11-24D60079005B}" type="datetimeFigureOut">
              <a:rPr lang="nl-NL" smtClean="0"/>
              <a:t>22-9-2021</a:t>
            </a:fld>
            <a:endParaRPr lang="nl-NL"/>
          </a:p>
        </p:txBody>
      </p:sp>
      <p:sp>
        <p:nvSpPr>
          <p:cNvPr id="5" name="Tijdelijke aanduiding voor voettekst 4">
            <a:extLst>
              <a:ext uri="{FF2B5EF4-FFF2-40B4-BE49-F238E27FC236}">
                <a16:creationId xmlns:a16="http://schemas.microsoft.com/office/drawing/2014/main" id="{D2F610C3-C7EA-442D-9415-BC7220B942B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40C26D0-C72E-4F0D-9259-0151EB05B1EB}"/>
              </a:ext>
            </a:extLst>
          </p:cNvPr>
          <p:cNvSpPr>
            <a:spLocks noGrp="1"/>
          </p:cNvSpPr>
          <p:nvPr>
            <p:ph type="sldNum" sz="quarter" idx="12"/>
          </p:nvPr>
        </p:nvSpPr>
        <p:spPr/>
        <p:txBody>
          <a:bodyPr/>
          <a:lstStyle/>
          <a:p>
            <a:fld id="{860BE77F-F0E4-49CA-A980-0DEEE8E505EC}" type="slidenum">
              <a:rPr lang="nl-NL" smtClean="0"/>
              <a:t>‹nr.›</a:t>
            </a:fld>
            <a:endParaRPr lang="nl-NL"/>
          </a:p>
        </p:txBody>
      </p:sp>
    </p:spTree>
    <p:extLst>
      <p:ext uri="{BB962C8B-B14F-4D97-AF65-F5344CB8AC3E}">
        <p14:creationId xmlns:p14="http://schemas.microsoft.com/office/powerpoint/2010/main" val="419957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54E663-B2DD-4DE2-8792-89416E985E4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3488586-5967-4D01-8F02-573FD1E3762F}"/>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3E839DF-DCFA-4C09-A796-F9C1D45682F8}"/>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918B6C3F-5F14-456F-858D-D6F43112EA40}"/>
              </a:ext>
            </a:extLst>
          </p:cNvPr>
          <p:cNvSpPr>
            <a:spLocks noGrp="1"/>
          </p:cNvSpPr>
          <p:nvPr>
            <p:ph type="dt" sz="half" idx="10"/>
          </p:nvPr>
        </p:nvSpPr>
        <p:spPr/>
        <p:txBody>
          <a:bodyPr/>
          <a:lstStyle/>
          <a:p>
            <a:fld id="{1BF34618-2931-4132-8D11-24D60079005B}" type="datetimeFigureOut">
              <a:rPr lang="nl-NL" smtClean="0"/>
              <a:t>22-9-2021</a:t>
            </a:fld>
            <a:endParaRPr lang="nl-NL"/>
          </a:p>
        </p:txBody>
      </p:sp>
      <p:sp>
        <p:nvSpPr>
          <p:cNvPr id="6" name="Tijdelijke aanduiding voor voettekst 5">
            <a:extLst>
              <a:ext uri="{FF2B5EF4-FFF2-40B4-BE49-F238E27FC236}">
                <a16:creationId xmlns:a16="http://schemas.microsoft.com/office/drawing/2014/main" id="{1983B6E4-1EB1-499F-8CB7-2D3E4DDA5ED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49A2AC0-AD4E-49F0-B42C-6C050B0AB3D7}"/>
              </a:ext>
            </a:extLst>
          </p:cNvPr>
          <p:cNvSpPr>
            <a:spLocks noGrp="1"/>
          </p:cNvSpPr>
          <p:nvPr>
            <p:ph type="sldNum" sz="quarter" idx="12"/>
          </p:nvPr>
        </p:nvSpPr>
        <p:spPr/>
        <p:txBody>
          <a:bodyPr/>
          <a:lstStyle/>
          <a:p>
            <a:fld id="{860BE77F-F0E4-49CA-A980-0DEEE8E505EC}" type="slidenum">
              <a:rPr lang="nl-NL" smtClean="0"/>
              <a:t>‹nr.›</a:t>
            </a:fld>
            <a:endParaRPr lang="nl-NL"/>
          </a:p>
        </p:txBody>
      </p:sp>
    </p:spTree>
    <p:extLst>
      <p:ext uri="{BB962C8B-B14F-4D97-AF65-F5344CB8AC3E}">
        <p14:creationId xmlns:p14="http://schemas.microsoft.com/office/powerpoint/2010/main" val="2385585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D934D0-AF2F-4305-8373-70977DF21F6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007AF80B-CB9F-48BF-89E3-14AF176327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E331EC3-6DE5-4877-9178-A1CE07E9C898}"/>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A821325C-B966-4628-BAB3-5C52D6920C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C5A693C7-D1A9-4FB4-AADC-93931F34D169}"/>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C88AEDFE-8B9E-42C5-B492-8143EE925F3E}"/>
              </a:ext>
            </a:extLst>
          </p:cNvPr>
          <p:cNvSpPr>
            <a:spLocks noGrp="1"/>
          </p:cNvSpPr>
          <p:nvPr>
            <p:ph type="dt" sz="half" idx="10"/>
          </p:nvPr>
        </p:nvSpPr>
        <p:spPr/>
        <p:txBody>
          <a:bodyPr/>
          <a:lstStyle/>
          <a:p>
            <a:fld id="{1BF34618-2931-4132-8D11-24D60079005B}" type="datetimeFigureOut">
              <a:rPr lang="nl-NL" smtClean="0"/>
              <a:t>22-9-2021</a:t>
            </a:fld>
            <a:endParaRPr lang="nl-NL"/>
          </a:p>
        </p:txBody>
      </p:sp>
      <p:sp>
        <p:nvSpPr>
          <p:cNvPr id="8" name="Tijdelijke aanduiding voor voettekst 7">
            <a:extLst>
              <a:ext uri="{FF2B5EF4-FFF2-40B4-BE49-F238E27FC236}">
                <a16:creationId xmlns:a16="http://schemas.microsoft.com/office/drawing/2014/main" id="{DC762B93-B025-456D-B37C-FE33C124D0CA}"/>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ADE5E68-6BB1-4310-8A45-EDCDCE307EDD}"/>
              </a:ext>
            </a:extLst>
          </p:cNvPr>
          <p:cNvSpPr>
            <a:spLocks noGrp="1"/>
          </p:cNvSpPr>
          <p:nvPr>
            <p:ph type="sldNum" sz="quarter" idx="12"/>
          </p:nvPr>
        </p:nvSpPr>
        <p:spPr/>
        <p:txBody>
          <a:bodyPr/>
          <a:lstStyle/>
          <a:p>
            <a:fld id="{860BE77F-F0E4-49CA-A980-0DEEE8E505EC}" type="slidenum">
              <a:rPr lang="nl-NL" smtClean="0"/>
              <a:t>‹nr.›</a:t>
            </a:fld>
            <a:endParaRPr lang="nl-NL"/>
          </a:p>
        </p:txBody>
      </p:sp>
    </p:spTree>
    <p:extLst>
      <p:ext uri="{BB962C8B-B14F-4D97-AF65-F5344CB8AC3E}">
        <p14:creationId xmlns:p14="http://schemas.microsoft.com/office/powerpoint/2010/main" val="2875529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8026BB-7DCF-4B34-8FBA-995D1815C2F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F535DCC-31F8-4A8F-96DB-8C7FA4B100E0}"/>
              </a:ext>
            </a:extLst>
          </p:cNvPr>
          <p:cNvSpPr>
            <a:spLocks noGrp="1"/>
          </p:cNvSpPr>
          <p:nvPr>
            <p:ph type="dt" sz="half" idx="10"/>
          </p:nvPr>
        </p:nvSpPr>
        <p:spPr/>
        <p:txBody>
          <a:bodyPr/>
          <a:lstStyle/>
          <a:p>
            <a:fld id="{1BF34618-2931-4132-8D11-24D60079005B}" type="datetimeFigureOut">
              <a:rPr lang="nl-NL" smtClean="0"/>
              <a:t>22-9-2021</a:t>
            </a:fld>
            <a:endParaRPr lang="nl-NL"/>
          </a:p>
        </p:txBody>
      </p:sp>
      <p:sp>
        <p:nvSpPr>
          <p:cNvPr id="4" name="Tijdelijke aanduiding voor voettekst 3">
            <a:extLst>
              <a:ext uri="{FF2B5EF4-FFF2-40B4-BE49-F238E27FC236}">
                <a16:creationId xmlns:a16="http://schemas.microsoft.com/office/drawing/2014/main" id="{88C452B7-02CC-4B7B-8B5C-4B7039F8CC4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111E4384-F95C-4CDD-938A-FFAD27CC94AD}"/>
              </a:ext>
            </a:extLst>
          </p:cNvPr>
          <p:cNvSpPr>
            <a:spLocks noGrp="1"/>
          </p:cNvSpPr>
          <p:nvPr>
            <p:ph type="sldNum" sz="quarter" idx="12"/>
          </p:nvPr>
        </p:nvSpPr>
        <p:spPr/>
        <p:txBody>
          <a:bodyPr/>
          <a:lstStyle/>
          <a:p>
            <a:fld id="{860BE77F-F0E4-49CA-A980-0DEEE8E505EC}" type="slidenum">
              <a:rPr lang="nl-NL" smtClean="0"/>
              <a:t>‹nr.›</a:t>
            </a:fld>
            <a:endParaRPr lang="nl-NL"/>
          </a:p>
        </p:txBody>
      </p:sp>
    </p:spTree>
    <p:extLst>
      <p:ext uri="{BB962C8B-B14F-4D97-AF65-F5344CB8AC3E}">
        <p14:creationId xmlns:p14="http://schemas.microsoft.com/office/powerpoint/2010/main" val="207873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EFF9EFA-F6E0-48E7-8BA0-E66765468B52}"/>
              </a:ext>
            </a:extLst>
          </p:cNvPr>
          <p:cNvSpPr>
            <a:spLocks noGrp="1"/>
          </p:cNvSpPr>
          <p:nvPr>
            <p:ph type="dt" sz="half" idx="10"/>
          </p:nvPr>
        </p:nvSpPr>
        <p:spPr/>
        <p:txBody>
          <a:bodyPr/>
          <a:lstStyle/>
          <a:p>
            <a:fld id="{1BF34618-2931-4132-8D11-24D60079005B}" type="datetimeFigureOut">
              <a:rPr lang="nl-NL" smtClean="0"/>
              <a:t>22-9-2021</a:t>
            </a:fld>
            <a:endParaRPr lang="nl-NL"/>
          </a:p>
        </p:txBody>
      </p:sp>
      <p:sp>
        <p:nvSpPr>
          <p:cNvPr id="3" name="Tijdelijke aanduiding voor voettekst 2">
            <a:extLst>
              <a:ext uri="{FF2B5EF4-FFF2-40B4-BE49-F238E27FC236}">
                <a16:creationId xmlns:a16="http://schemas.microsoft.com/office/drawing/2014/main" id="{98729598-3574-491E-9AF9-E5014B5F5D7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8FCA5C80-2EE4-40A4-948C-1E8F47348E50}"/>
              </a:ext>
            </a:extLst>
          </p:cNvPr>
          <p:cNvSpPr>
            <a:spLocks noGrp="1"/>
          </p:cNvSpPr>
          <p:nvPr>
            <p:ph type="sldNum" sz="quarter" idx="12"/>
          </p:nvPr>
        </p:nvSpPr>
        <p:spPr/>
        <p:txBody>
          <a:bodyPr/>
          <a:lstStyle/>
          <a:p>
            <a:fld id="{860BE77F-F0E4-49CA-A980-0DEEE8E505EC}" type="slidenum">
              <a:rPr lang="nl-NL" smtClean="0"/>
              <a:t>‹nr.›</a:t>
            </a:fld>
            <a:endParaRPr lang="nl-NL"/>
          </a:p>
        </p:txBody>
      </p:sp>
    </p:spTree>
    <p:extLst>
      <p:ext uri="{BB962C8B-B14F-4D97-AF65-F5344CB8AC3E}">
        <p14:creationId xmlns:p14="http://schemas.microsoft.com/office/powerpoint/2010/main" val="1703593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D5B2C-0B6A-47D6-87EB-1487718CE16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6DB33EA-C3A4-4269-90F7-B6D4771AC4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5013AA55-F3FD-4511-98D2-3D1B6EB696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07C8FB4-B6FB-4619-B9ED-1DDBDDA3493D}"/>
              </a:ext>
            </a:extLst>
          </p:cNvPr>
          <p:cNvSpPr>
            <a:spLocks noGrp="1"/>
          </p:cNvSpPr>
          <p:nvPr>
            <p:ph type="dt" sz="half" idx="10"/>
          </p:nvPr>
        </p:nvSpPr>
        <p:spPr/>
        <p:txBody>
          <a:bodyPr/>
          <a:lstStyle/>
          <a:p>
            <a:fld id="{1BF34618-2931-4132-8D11-24D60079005B}" type="datetimeFigureOut">
              <a:rPr lang="nl-NL" smtClean="0"/>
              <a:t>22-9-2021</a:t>
            </a:fld>
            <a:endParaRPr lang="nl-NL"/>
          </a:p>
        </p:txBody>
      </p:sp>
      <p:sp>
        <p:nvSpPr>
          <p:cNvPr id="6" name="Tijdelijke aanduiding voor voettekst 5">
            <a:extLst>
              <a:ext uri="{FF2B5EF4-FFF2-40B4-BE49-F238E27FC236}">
                <a16:creationId xmlns:a16="http://schemas.microsoft.com/office/drawing/2014/main" id="{77C0012A-816F-4D68-B4BB-B88DFF5FC8B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11BF9E1-6459-437A-8A48-81F575ECA545}"/>
              </a:ext>
            </a:extLst>
          </p:cNvPr>
          <p:cNvSpPr>
            <a:spLocks noGrp="1"/>
          </p:cNvSpPr>
          <p:nvPr>
            <p:ph type="sldNum" sz="quarter" idx="12"/>
          </p:nvPr>
        </p:nvSpPr>
        <p:spPr/>
        <p:txBody>
          <a:bodyPr/>
          <a:lstStyle/>
          <a:p>
            <a:fld id="{860BE77F-F0E4-49CA-A980-0DEEE8E505EC}" type="slidenum">
              <a:rPr lang="nl-NL" smtClean="0"/>
              <a:t>‹nr.›</a:t>
            </a:fld>
            <a:endParaRPr lang="nl-NL"/>
          </a:p>
        </p:txBody>
      </p:sp>
    </p:spTree>
    <p:extLst>
      <p:ext uri="{BB962C8B-B14F-4D97-AF65-F5344CB8AC3E}">
        <p14:creationId xmlns:p14="http://schemas.microsoft.com/office/powerpoint/2010/main" val="1155845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3A01AF-5157-4521-9FEE-624C1005C86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59A9EB1-5AC0-4D46-944A-06C01EF9FB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A990022-2627-4326-B3CD-AC969D5DA6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E7EE4F0-2183-426B-B731-9E1920A50363}"/>
              </a:ext>
            </a:extLst>
          </p:cNvPr>
          <p:cNvSpPr>
            <a:spLocks noGrp="1"/>
          </p:cNvSpPr>
          <p:nvPr>
            <p:ph type="dt" sz="half" idx="10"/>
          </p:nvPr>
        </p:nvSpPr>
        <p:spPr/>
        <p:txBody>
          <a:bodyPr/>
          <a:lstStyle/>
          <a:p>
            <a:fld id="{1BF34618-2931-4132-8D11-24D60079005B}" type="datetimeFigureOut">
              <a:rPr lang="nl-NL" smtClean="0"/>
              <a:t>22-9-2021</a:t>
            </a:fld>
            <a:endParaRPr lang="nl-NL"/>
          </a:p>
        </p:txBody>
      </p:sp>
      <p:sp>
        <p:nvSpPr>
          <p:cNvPr id="6" name="Tijdelijke aanduiding voor voettekst 5">
            <a:extLst>
              <a:ext uri="{FF2B5EF4-FFF2-40B4-BE49-F238E27FC236}">
                <a16:creationId xmlns:a16="http://schemas.microsoft.com/office/drawing/2014/main" id="{7361CE03-082C-4D57-95FF-0F0F9117FB0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66658F3-2A73-417D-A5DE-C3F84084BCD6}"/>
              </a:ext>
            </a:extLst>
          </p:cNvPr>
          <p:cNvSpPr>
            <a:spLocks noGrp="1"/>
          </p:cNvSpPr>
          <p:nvPr>
            <p:ph type="sldNum" sz="quarter" idx="12"/>
          </p:nvPr>
        </p:nvSpPr>
        <p:spPr/>
        <p:txBody>
          <a:bodyPr/>
          <a:lstStyle/>
          <a:p>
            <a:fld id="{860BE77F-F0E4-49CA-A980-0DEEE8E505EC}" type="slidenum">
              <a:rPr lang="nl-NL" smtClean="0"/>
              <a:t>‹nr.›</a:t>
            </a:fld>
            <a:endParaRPr lang="nl-NL"/>
          </a:p>
        </p:txBody>
      </p:sp>
    </p:spTree>
    <p:extLst>
      <p:ext uri="{BB962C8B-B14F-4D97-AF65-F5344CB8AC3E}">
        <p14:creationId xmlns:p14="http://schemas.microsoft.com/office/powerpoint/2010/main" val="20282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67175CC-897E-4B46-9B15-4A1E16D4B9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45185C6-4141-484B-9A5C-BDEC3F6322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A98F279-BF78-4112-B91E-E857CAB4C7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F34618-2931-4132-8D11-24D60079005B}" type="datetimeFigureOut">
              <a:rPr lang="nl-NL" smtClean="0"/>
              <a:t>22-9-2021</a:t>
            </a:fld>
            <a:endParaRPr lang="nl-NL"/>
          </a:p>
        </p:txBody>
      </p:sp>
      <p:sp>
        <p:nvSpPr>
          <p:cNvPr id="5" name="Tijdelijke aanduiding voor voettekst 4">
            <a:extLst>
              <a:ext uri="{FF2B5EF4-FFF2-40B4-BE49-F238E27FC236}">
                <a16:creationId xmlns:a16="http://schemas.microsoft.com/office/drawing/2014/main" id="{1854F07B-1A91-469F-980B-579C1D0C50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04C15E5-B5C5-4025-B607-AF2B04990F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BE77F-F0E4-49CA-A980-0DEEE8E505EC}" type="slidenum">
              <a:rPr lang="nl-NL" smtClean="0"/>
              <a:t>‹nr.›</a:t>
            </a:fld>
            <a:endParaRPr lang="nl-NL"/>
          </a:p>
        </p:txBody>
      </p:sp>
    </p:spTree>
    <p:extLst>
      <p:ext uri="{BB962C8B-B14F-4D97-AF65-F5344CB8AC3E}">
        <p14:creationId xmlns:p14="http://schemas.microsoft.com/office/powerpoint/2010/main" val="2263915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descr="Chinese filosofie | Van der Leeuw | 9789024404872 | Boom Filosofie">
            <a:extLst>
              <a:ext uri="{FF2B5EF4-FFF2-40B4-BE49-F238E27FC236}">
                <a16:creationId xmlns:a16="http://schemas.microsoft.com/office/drawing/2014/main" id="{F70B5637-CBEC-4069-AFB7-A370CD9DADA2}"/>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30367" r="-1" b="26179"/>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A92FB028-2B87-4AFA-A697-56B60AA28A14}"/>
              </a:ext>
            </a:extLst>
          </p:cNvPr>
          <p:cNvSpPr>
            <a:spLocks noGrp="1"/>
          </p:cNvSpPr>
          <p:nvPr>
            <p:ph type="ctrTitle"/>
          </p:nvPr>
        </p:nvSpPr>
        <p:spPr>
          <a:xfrm>
            <a:off x="1524000" y="1122362"/>
            <a:ext cx="9144000" cy="2900518"/>
          </a:xfrm>
        </p:spPr>
        <p:txBody>
          <a:bodyPr>
            <a:normAutofit/>
          </a:bodyPr>
          <a:lstStyle/>
          <a:p>
            <a:r>
              <a:rPr lang="nl-NL" dirty="0">
                <a:solidFill>
                  <a:srgbClr val="FFFFFF"/>
                </a:solidFill>
              </a:rPr>
              <a:t>3. CONFUCIANISME: Harmonie, Hiërarchie, Ritueel</a:t>
            </a:r>
          </a:p>
        </p:txBody>
      </p:sp>
      <p:sp>
        <p:nvSpPr>
          <p:cNvPr id="3" name="Ondertitel 2">
            <a:extLst>
              <a:ext uri="{FF2B5EF4-FFF2-40B4-BE49-F238E27FC236}">
                <a16:creationId xmlns:a16="http://schemas.microsoft.com/office/drawing/2014/main" id="{F9901DF4-9807-41F1-B86A-DB243418DF72}"/>
              </a:ext>
            </a:extLst>
          </p:cNvPr>
          <p:cNvSpPr>
            <a:spLocks noGrp="1"/>
          </p:cNvSpPr>
          <p:nvPr>
            <p:ph type="subTitle" idx="1"/>
          </p:nvPr>
        </p:nvSpPr>
        <p:spPr>
          <a:xfrm>
            <a:off x="1524000" y="4159404"/>
            <a:ext cx="9144000" cy="1098395"/>
          </a:xfrm>
        </p:spPr>
        <p:txBody>
          <a:bodyPr>
            <a:normAutofit/>
          </a:bodyPr>
          <a:lstStyle/>
          <a:p>
            <a:r>
              <a:rPr lang="nl-NL" dirty="0">
                <a:solidFill>
                  <a:srgbClr val="FFFFFF"/>
                </a:solidFill>
              </a:rPr>
              <a:t>ZN 23092021</a:t>
            </a:r>
          </a:p>
        </p:txBody>
      </p:sp>
    </p:spTree>
    <p:extLst>
      <p:ext uri="{BB962C8B-B14F-4D97-AF65-F5344CB8AC3E}">
        <p14:creationId xmlns:p14="http://schemas.microsoft.com/office/powerpoint/2010/main" val="20433263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p:cNvSpPr>
            <a:spLocks noGrp="1"/>
          </p:cNvSpPr>
          <p:nvPr>
            <p:ph type="title" idx="4294967295"/>
          </p:nvPr>
        </p:nvSpPr>
        <p:spPr>
          <a:xfrm>
            <a:off x="838200" y="365125"/>
            <a:ext cx="10515600" cy="1325563"/>
          </a:xfrm>
        </p:spPr>
        <p:txBody>
          <a:bodyPr vert="horz" lIns="91440" tIns="45720" rIns="91440" bIns="45720" rtlCol="0" anchor="ctr">
            <a:normAutofit/>
          </a:bodyPr>
          <a:lstStyle/>
          <a:p>
            <a:r>
              <a:rPr lang="en-US" kern="1200" dirty="0">
                <a:solidFill>
                  <a:schemeClr val="tx1"/>
                </a:solidFill>
                <a:latin typeface="+mj-lt"/>
                <a:ea typeface="+mj-ea"/>
                <a:cs typeface="+mj-cs"/>
              </a:rPr>
              <a:t>DEUGD</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p:cNvSpPr>
            <a:spLocks noGrp="1"/>
          </p:cNvSpPr>
          <p:nvPr>
            <p:ph idx="4294967295"/>
          </p:nvPr>
        </p:nvSpPr>
        <p:spPr>
          <a:xfrm>
            <a:off x="838200" y="1825625"/>
            <a:ext cx="10515600" cy="4351338"/>
          </a:xfrm>
        </p:spPr>
        <p:txBody>
          <a:bodyPr vert="horz" lIns="91440" tIns="45720" rIns="91440" bIns="45720" rtlCol="0">
            <a:normAutofit/>
          </a:bodyPr>
          <a:lstStyle/>
          <a:p>
            <a:endParaRPr lang="en-US" dirty="0"/>
          </a:p>
          <a:p>
            <a:r>
              <a:rPr lang="en-US" dirty="0"/>
              <a:t>DINGEN ONDERZOCHT&gt; MEER KENNIS</a:t>
            </a:r>
          </a:p>
          <a:p>
            <a:r>
              <a:rPr lang="en-US" dirty="0"/>
              <a:t>MEER KENNIS &gt; OPRECHTE INTENTIES</a:t>
            </a:r>
          </a:p>
          <a:p>
            <a:r>
              <a:rPr lang="en-US" dirty="0"/>
              <a:t>OPRECHTE INTENTIES&gt; RECHTMAKEN GEEST</a:t>
            </a:r>
          </a:p>
          <a:p>
            <a:r>
              <a:rPr lang="en-US" dirty="0"/>
              <a:t>RECHTMAKEN GEEST&gt; </a:t>
            </a:r>
            <a:r>
              <a:rPr lang="en-US" i="1" dirty="0">
                <a:solidFill>
                  <a:srgbClr val="FF0000"/>
                </a:solidFill>
              </a:rPr>
              <a:t>INDIVIDU </a:t>
            </a:r>
            <a:r>
              <a:rPr lang="en-US" dirty="0"/>
              <a:t>GECULTIVEERD</a:t>
            </a:r>
          </a:p>
          <a:p>
            <a:r>
              <a:rPr lang="en-US" dirty="0"/>
              <a:t>GECULTIVEERDE IND. &gt; REGULEREN </a:t>
            </a:r>
            <a:r>
              <a:rPr lang="en-US" i="1" dirty="0">
                <a:solidFill>
                  <a:srgbClr val="FF0000"/>
                </a:solidFill>
              </a:rPr>
              <a:t>FAMILIE</a:t>
            </a:r>
          </a:p>
          <a:p>
            <a:r>
              <a:rPr lang="en-US" dirty="0"/>
              <a:t>REGULEREN FAMILIE&gt; </a:t>
            </a:r>
            <a:r>
              <a:rPr lang="en-US" i="1" dirty="0">
                <a:solidFill>
                  <a:srgbClr val="FF0000"/>
                </a:solidFill>
              </a:rPr>
              <a:t>STAAT </a:t>
            </a:r>
            <a:r>
              <a:rPr lang="en-US" dirty="0"/>
              <a:t>KAN WORDEN GEREGEERD</a:t>
            </a:r>
          </a:p>
          <a:p>
            <a:r>
              <a:rPr lang="en-US" dirty="0"/>
              <a:t>STAAT GEREGEERD&gt; VREDE IN</a:t>
            </a:r>
            <a:r>
              <a:rPr lang="en-US" dirty="0">
                <a:solidFill>
                  <a:srgbClr val="FF0000"/>
                </a:solidFill>
              </a:rPr>
              <a:t> </a:t>
            </a:r>
            <a:r>
              <a:rPr lang="en-US" i="1" dirty="0">
                <a:solidFill>
                  <a:srgbClr val="FF0000"/>
                </a:solidFill>
              </a:rPr>
              <a:t>‘WAT ONDER DE HEMEL IS</a:t>
            </a:r>
            <a:r>
              <a:rPr lang="en-US" dirty="0"/>
              <a:t>’</a:t>
            </a:r>
          </a:p>
        </p:txBody>
      </p:sp>
    </p:spTree>
    <p:extLst>
      <p:ext uri="{BB962C8B-B14F-4D97-AF65-F5344CB8AC3E}">
        <p14:creationId xmlns:p14="http://schemas.microsoft.com/office/powerpoint/2010/main" val="1975509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8D31E1B-0407-4223-9642-0B642CBF5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062849"/>
            <a:ext cx="731521" cy="673460"/>
            <a:chOff x="3940602" y="308034"/>
            <a:chExt cx="2116791" cy="3428999"/>
          </a:xfrm>
          <a:solidFill>
            <a:schemeClr val="accent4"/>
          </a:solidFill>
        </p:grpSpPr>
        <p:sp>
          <p:nvSpPr>
            <p:cNvPr id="74" name="Rectangle 73">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656150"/>
            <a:ext cx="5672667"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3D58B5B-578D-46A9-AEDA-FDC90F6965F3}"/>
              </a:ext>
            </a:extLst>
          </p:cNvPr>
          <p:cNvSpPr>
            <a:spLocks noGrp="1"/>
          </p:cNvSpPr>
          <p:nvPr>
            <p:ph type="title" idx="4294967295"/>
          </p:nvPr>
        </p:nvSpPr>
        <p:spPr>
          <a:xfrm>
            <a:off x="1043631" y="873940"/>
            <a:ext cx="5052369" cy="1035781"/>
          </a:xfrm>
        </p:spPr>
        <p:txBody>
          <a:bodyPr vert="horz" lIns="91440" tIns="45720" rIns="91440" bIns="45720" rtlCol="0" anchor="ctr">
            <a:normAutofit/>
          </a:bodyPr>
          <a:lstStyle/>
          <a:p>
            <a:r>
              <a:rPr lang="en-US" sz="2000" b="1" kern="1200" dirty="0">
                <a:solidFill>
                  <a:schemeClr val="tx1"/>
                </a:solidFill>
                <a:latin typeface="+mj-lt"/>
                <a:ea typeface="+mj-ea"/>
                <a:cs typeface="+mj-cs"/>
              </a:rPr>
              <a:t>‘BEING AWARE OF YOUR JOBDISCRIPTION’</a:t>
            </a:r>
            <a:br>
              <a:rPr lang="en-US" sz="2000" b="1" kern="1200" dirty="0">
                <a:solidFill>
                  <a:schemeClr val="tx1"/>
                </a:solidFill>
                <a:latin typeface="+mj-lt"/>
                <a:ea typeface="+mj-ea"/>
                <a:cs typeface="+mj-cs"/>
              </a:rPr>
            </a:br>
            <a:r>
              <a:rPr lang="en-US" sz="2000" b="1" kern="1200" dirty="0">
                <a:solidFill>
                  <a:schemeClr val="tx1"/>
                </a:solidFill>
                <a:latin typeface="+mj-lt"/>
                <a:ea typeface="+mj-ea"/>
                <a:cs typeface="+mj-cs"/>
              </a:rPr>
              <a:t>‘KEN UW PLAATS’; ROLLEN, RELATIES, RITUELEN</a:t>
            </a:r>
          </a:p>
        </p:txBody>
      </p:sp>
      <p:sp>
        <p:nvSpPr>
          <p:cNvPr id="3" name="Tijdelijke aanduiding voor inhoud 2">
            <a:extLst>
              <a:ext uri="{FF2B5EF4-FFF2-40B4-BE49-F238E27FC236}">
                <a16:creationId xmlns:a16="http://schemas.microsoft.com/office/drawing/2014/main" id="{239A3C91-6D65-4A9E-832C-38CFD9C73FC1}"/>
              </a:ext>
            </a:extLst>
          </p:cNvPr>
          <p:cNvSpPr>
            <a:spLocks noGrp="1"/>
          </p:cNvSpPr>
          <p:nvPr>
            <p:ph idx="4294967295"/>
          </p:nvPr>
        </p:nvSpPr>
        <p:spPr>
          <a:xfrm>
            <a:off x="1074000" y="2451429"/>
            <a:ext cx="4991629" cy="3677123"/>
          </a:xfrm>
        </p:spPr>
        <p:txBody>
          <a:bodyPr vert="horz" lIns="91440" tIns="45720" rIns="91440" bIns="45720" rtlCol="0" anchor="ctr">
            <a:normAutofit fontScale="55000" lnSpcReduction="20000"/>
          </a:bodyPr>
          <a:lstStyle/>
          <a:p>
            <a:pPr marL="0"/>
            <a:endParaRPr lang="en-US" sz="1500" dirty="0"/>
          </a:p>
          <a:p>
            <a:pPr marL="0" indent="0">
              <a:buNone/>
            </a:pPr>
            <a:r>
              <a:rPr lang="en-US" sz="1500" dirty="0"/>
              <a:t>  </a:t>
            </a:r>
            <a:endParaRPr lang="en-US" sz="2000" dirty="0"/>
          </a:p>
          <a:p>
            <a:pPr marL="0" indent="0">
              <a:buNone/>
            </a:pPr>
            <a:endParaRPr lang="nl-NL" sz="1500" dirty="0"/>
          </a:p>
          <a:p>
            <a:pPr>
              <a:buFontTx/>
              <a:buChar char="-"/>
            </a:pPr>
            <a:r>
              <a:rPr lang="nl-NL" sz="3100" dirty="0"/>
              <a:t>MAATSCHAPPELIJKE </a:t>
            </a:r>
            <a:r>
              <a:rPr lang="nl-NL" sz="3100" dirty="0">
                <a:solidFill>
                  <a:srgbClr val="FF0000"/>
                </a:solidFill>
              </a:rPr>
              <a:t>POSITIE</a:t>
            </a:r>
            <a:r>
              <a:rPr lang="nl-NL" sz="3100" dirty="0"/>
              <a:t> EN DAARBIJ HORENDE </a:t>
            </a:r>
            <a:r>
              <a:rPr lang="nl-NL" sz="3100" dirty="0">
                <a:solidFill>
                  <a:srgbClr val="FF0000"/>
                </a:solidFill>
              </a:rPr>
              <a:t>ROL</a:t>
            </a:r>
            <a:r>
              <a:rPr lang="nl-NL" sz="3100" dirty="0"/>
              <a:t> KENNEN</a:t>
            </a:r>
          </a:p>
          <a:p>
            <a:pPr marL="0" indent="0">
              <a:buNone/>
            </a:pPr>
            <a:br>
              <a:rPr lang="nl-NL" sz="3100" dirty="0"/>
            </a:br>
            <a:r>
              <a:rPr lang="nl-NL" sz="3100" dirty="0"/>
              <a:t>-   DAAR </a:t>
            </a:r>
            <a:r>
              <a:rPr lang="nl-NL" sz="3100" i="1" dirty="0"/>
              <a:t>STRIKT</a:t>
            </a:r>
            <a:r>
              <a:rPr lang="nl-NL" sz="3100" dirty="0"/>
              <a:t> NAAR HANDELEN &gt; </a:t>
            </a:r>
            <a:r>
              <a:rPr lang="nl-NL" sz="3100" dirty="0">
                <a:solidFill>
                  <a:srgbClr val="FF0000"/>
                </a:solidFill>
              </a:rPr>
              <a:t>RITUEEL</a:t>
            </a:r>
            <a:br>
              <a:rPr lang="nl-NL" sz="3100" dirty="0"/>
            </a:br>
            <a:endParaRPr lang="nl-NL" sz="3100" dirty="0"/>
          </a:p>
          <a:p>
            <a:pPr>
              <a:buFontTx/>
              <a:buChar char="-"/>
            </a:pPr>
            <a:r>
              <a:rPr lang="nl-NL" sz="3100" dirty="0"/>
              <a:t>STREVEN NAAR </a:t>
            </a:r>
            <a:r>
              <a:rPr lang="nl-NL" sz="3100" dirty="0">
                <a:solidFill>
                  <a:srgbClr val="FF0000"/>
                </a:solidFill>
              </a:rPr>
              <a:t>PERFECTIE</a:t>
            </a:r>
            <a:r>
              <a:rPr lang="nl-NL" sz="3100" dirty="0"/>
              <a:t> IN UITVOEREN ROL</a:t>
            </a:r>
            <a:br>
              <a:rPr lang="nl-NL" sz="3100" dirty="0"/>
            </a:br>
            <a:r>
              <a:rPr lang="nl-NL" sz="3100" dirty="0"/>
              <a:t>  </a:t>
            </a:r>
          </a:p>
          <a:p>
            <a:pPr>
              <a:buFontTx/>
              <a:buChar char="-"/>
            </a:pPr>
            <a:r>
              <a:rPr lang="nl-NL" sz="3100" dirty="0"/>
              <a:t>COLLECTIEVE PERFECTIE VOOR LAND / STAAT &gt;</a:t>
            </a:r>
            <a:br>
              <a:rPr lang="nl-NL" sz="3100" dirty="0"/>
            </a:br>
            <a:r>
              <a:rPr lang="nl-NL" sz="3100" dirty="0">
                <a:solidFill>
                  <a:srgbClr val="FF0000"/>
                </a:solidFill>
              </a:rPr>
              <a:t>HARMONIE</a:t>
            </a:r>
            <a:br>
              <a:rPr lang="nl-NL" sz="3100" i="1" dirty="0"/>
            </a:br>
            <a:endParaRPr lang="nl-NL" sz="3100" i="1" dirty="0"/>
          </a:p>
          <a:p>
            <a:pPr>
              <a:buFontTx/>
              <a:buChar char="-"/>
            </a:pPr>
            <a:r>
              <a:rPr lang="nl-NL" sz="3100" dirty="0"/>
              <a:t>JUISTE RITUELE RELATIES &gt; ORANISCH, HARMONIEUS FUNCTIONEREN</a:t>
            </a:r>
          </a:p>
          <a:p>
            <a:pPr marL="0"/>
            <a:endParaRPr lang="en-US" sz="1500" dirty="0"/>
          </a:p>
          <a:p>
            <a:endParaRPr lang="en-US" sz="1500" i="1" dirty="0"/>
          </a:p>
          <a:p>
            <a:endParaRPr lang="en-US" sz="1500" dirty="0"/>
          </a:p>
          <a:p>
            <a:endParaRPr lang="en-US" sz="1500" dirty="0"/>
          </a:p>
        </p:txBody>
      </p:sp>
      <p:sp>
        <p:nvSpPr>
          <p:cNvPr id="80" name="Rectangle 79">
            <a:extLst>
              <a:ext uri="{FF2B5EF4-FFF2-40B4-BE49-F238E27FC236}">
                <a16:creationId xmlns:a16="http://schemas.microsoft.com/office/drawing/2014/main" id="{70E96339-907C-46C3-99AC-31179B6F0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16299" y="608401"/>
            <a:ext cx="4637502" cy="5593443"/>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The Importance of Job Descriptions: A Quick Q&amp;A">
            <a:extLst>
              <a:ext uri="{FF2B5EF4-FFF2-40B4-BE49-F238E27FC236}">
                <a16:creationId xmlns:a16="http://schemas.microsoft.com/office/drawing/2014/main" id="{24E91837-186F-4143-84C5-FA217E6310F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930493" y="1045855"/>
            <a:ext cx="4223252" cy="4826573"/>
          </a:xfrm>
          <a:prstGeom prst="rect">
            <a:avLst/>
          </a:prstGeom>
          <a:noFill/>
          <a:extLst>
            <a:ext uri="{909E8E84-426E-40DD-AFC4-6F175D3DCCD1}">
              <a14:hiddenFill xmlns:a14="http://schemas.microsoft.com/office/drawing/2010/main">
                <a:solidFill>
                  <a:srgbClr val="FFFFFF"/>
                </a:solidFill>
              </a14:hiddenFill>
            </a:ext>
          </a:extLst>
        </p:spPr>
      </p:pic>
      <p:cxnSp>
        <p:nvCxnSpPr>
          <p:cNvPr id="82" name="Straight Connector 81">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92240"/>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5546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6" name="Rectangle 70">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el 2">
            <a:extLst>
              <a:ext uri="{FF2B5EF4-FFF2-40B4-BE49-F238E27FC236}">
                <a16:creationId xmlns:a16="http://schemas.microsoft.com/office/drawing/2014/main" id="{300F8C7B-81B0-43FD-82A5-89ABA018A21D}"/>
              </a:ext>
            </a:extLst>
          </p:cNvPr>
          <p:cNvSpPr>
            <a:spLocks noGrp="1"/>
          </p:cNvSpPr>
          <p:nvPr>
            <p:ph type="title"/>
          </p:nvPr>
        </p:nvSpPr>
        <p:spPr>
          <a:xfrm>
            <a:off x="630936" y="640080"/>
            <a:ext cx="4818888" cy="1481328"/>
          </a:xfrm>
        </p:spPr>
        <p:txBody>
          <a:bodyPr anchor="b">
            <a:normAutofit/>
          </a:bodyPr>
          <a:lstStyle/>
          <a:p>
            <a:r>
              <a:rPr lang="nl-NL" sz="3400"/>
              <a:t>5 sleutelrollen / relaties:</a:t>
            </a:r>
            <a:br>
              <a:rPr lang="nl-NL" sz="3400"/>
            </a:br>
            <a:endParaRPr lang="nl-NL" sz="3400"/>
          </a:p>
        </p:txBody>
      </p:sp>
      <p:sp>
        <p:nvSpPr>
          <p:cNvPr id="3077"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jdelijke aanduiding voor inhoud 3">
            <a:extLst>
              <a:ext uri="{FF2B5EF4-FFF2-40B4-BE49-F238E27FC236}">
                <a16:creationId xmlns:a16="http://schemas.microsoft.com/office/drawing/2014/main" id="{F94431E4-603C-45D2-A6C7-0BF8B0071CA3}"/>
              </a:ext>
            </a:extLst>
          </p:cNvPr>
          <p:cNvSpPr>
            <a:spLocks noGrp="1"/>
          </p:cNvSpPr>
          <p:nvPr>
            <p:ph idx="1"/>
          </p:nvPr>
        </p:nvSpPr>
        <p:spPr>
          <a:xfrm>
            <a:off x="630936" y="2660904"/>
            <a:ext cx="4818888" cy="3547872"/>
          </a:xfrm>
        </p:spPr>
        <p:txBody>
          <a:bodyPr anchor="t">
            <a:normAutofit/>
          </a:bodyPr>
          <a:lstStyle/>
          <a:p>
            <a:pPr marL="0" indent="0">
              <a:buNone/>
            </a:pPr>
            <a:r>
              <a:rPr lang="nl-NL" sz="2200" dirty="0"/>
              <a:t>   </a:t>
            </a:r>
            <a:r>
              <a:rPr lang="nl-NL" sz="3200" dirty="0"/>
              <a:t>- heerser en onderdaan</a:t>
            </a:r>
          </a:p>
          <a:p>
            <a:pPr marL="0" indent="0">
              <a:buNone/>
            </a:pPr>
            <a:r>
              <a:rPr lang="nl-NL" sz="3200" dirty="0"/>
              <a:t>   - buur en buur</a:t>
            </a:r>
          </a:p>
          <a:p>
            <a:pPr marL="0" indent="0">
              <a:buNone/>
            </a:pPr>
            <a:r>
              <a:rPr lang="nl-NL" sz="3200" dirty="0"/>
              <a:t>   - vader en zoon</a:t>
            </a:r>
          </a:p>
          <a:p>
            <a:pPr marL="0" indent="0">
              <a:buNone/>
            </a:pPr>
            <a:r>
              <a:rPr lang="nl-NL" sz="3200" dirty="0"/>
              <a:t>   - man en vrouw</a:t>
            </a:r>
          </a:p>
          <a:p>
            <a:pPr marL="0" indent="0">
              <a:buNone/>
            </a:pPr>
            <a:r>
              <a:rPr lang="nl-NL" sz="3200" dirty="0"/>
              <a:t>   - broer en broer</a:t>
            </a:r>
          </a:p>
          <a:p>
            <a:endParaRPr lang="nl-NL" sz="2200" dirty="0"/>
          </a:p>
        </p:txBody>
      </p:sp>
      <p:pic>
        <p:nvPicPr>
          <p:cNvPr id="3074" name="Picture 2" descr="China's New Confucianism">
            <a:extLst>
              <a:ext uri="{FF2B5EF4-FFF2-40B4-BE49-F238E27FC236}">
                <a16:creationId xmlns:a16="http://schemas.microsoft.com/office/drawing/2014/main" id="{50523A3F-3B70-4B25-83EF-07F83A6F98E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73900" y="640080"/>
            <a:ext cx="3709263" cy="5577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3953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66B736-09D3-46D6-8BC5-ED62014F5619}"/>
              </a:ext>
            </a:extLst>
          </p:cNvPr>
          <p:cNvSpPr>
            <a:spLocks noGrp="1"/>
          </p:cNvSpPr>
          <p:nvPr>
            <p:ph type="title"/>
          </p:nvPr>
        </p:nvSpPr>
        <p:spPr>
          <a:xfrm>
            <a:off x="838200" y="365125"/>
            <a:ext cx="10515600" cy="1325563"/>
          </a:xfrm>
        </p:spPr>
        <p:txBody>
          <a:bodyPr>
            <a:normAutofit/>
          </a:bodyPr>
          <a:lstStyle/>
          <a:p>
            <a:r>
              <a:rPr lang="nl-NL" dirty="0"/>
              <a:t>HARMONIE EN RELATIES</a:t>
            </a:r>
          </a:p>
        </p:txBody>
      </p:sp>
      <p:sp>
        <p:nvSpPr>
          <p:cNvPr id="3" name="Tijdelijke aanduiding voor inhoud 2">
            <a:extLst>
              <a:ext uri="{FF2B5EF4-FFF2-40B4-BE49-F238E27FC236}">
                <a16:creationId xmlns:a16="http://schemas.microsoft.com/office/drawing/2014/main" id="{C43B09A0-B8F9-49D0-8013-ED62CE2B3A64}"/>
              </a:ext>
            </a:extLst>
          </p:cNvPr>
          <p:cNvSpPr>
            <a:spLocks noGrp="1"/>
          </p:cNvSpPr>
          <p:nvPr>
            <p:ph idx="1"/>
          </p:nvPr>
        </p:nvSpPr>
        <p:spPr>
          <a:xfrm>
            <a:off x="838200" y="1825625"/>
            <a:ext cx="10515600" cy="4351338"/>
          </a:xfrm>
        </p:spPr>
        <p:txBody>
          <a:bodyPr>
            <a:normAutofit/>
          </a:bodyPr>
          <a:lstStyle/>
          <a:p>
            <a:pPr marL="0" indent="0">
              <a:buNone/>
            </a:pPr>
            <a:endParaRPr lang="nl-NL" dirty="0"/>
          </a:p>
          <a:p>
            <a:r>
              <a:rPr lang="nl-NL" dirty="0"/>
              <a:t>OUDERE BROER en JONGERE BROER </a:t>
            </a:r>
            <a:br>
              <a:rPr lang="nl-NL" dirty="0"/>
            </a:br>
            <a:endParaRPr lang="nl-NL" dirty="0"/>
          </a:p>
          <a:p>
            <a:pPr marL="0" indent="0">
              <a:buNone/>
            </a:pPr>
            <a:r>
              <a:rPr lang="nl-NL" dirty="0"/>
              <a:t>   - oudere broer: liang &gt; </a:t>
            </a:r>
            <a:r>
              <a:rPr lang="nl-NL" dirty="0">
                <a:solidFill>
                  <a:srgbClr val="FF0000"/>
                </a:solidFill>
              </a:rPr>
              <a:t>goedaardig / zorgzaam</a:t>
            </a:r>
          </a:p>
          <a:p>
            <a:pPr marL="0" indent="0">
              <a:buNone/>
            </a:pPr>
            <a:r>
              <a:rPr lang="nl-NL" dirty="0"/>
              <a:t>   - jongere broer: ti &gt; </a:t>
            </a:r>
            <a:r>
              <a:rPr lang="nl-NL" dirty="0">
                <a:solidFill>
                  <a:srgbClr val="FF0000"/>
                </a:solidFill>
              </a:rPr>
              <a:t>respectvol /meegaand</a:t>
            </a:r>
          </a:p>
          <a:p>
            <a:pPr marL="0" indent="0">
              <a:buNone/>
            </a:pPr>
            <a:endParaRPr lang="nl-NL" dirty="0"/>
          </a:p>
          <a:p>
            <a:pPr marL="0" indent="0">
              <a:buNone/>
            </a:pPr>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2292457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9DFE5848-6F38-4A15-9A0A-2D53E1482FC5}"/>
              </a:ext>
            </a:extLst>
          </p:cNvPr>
          <p:cNvSpPr>
            <a:spLocks noGrp="1"/>
          </p:cNvSpPr>
          <p:nvPr>
            <p:ph type="title"/>
          </p:nvPr>
        </p:nvSpPr>
        <p:spPr>
          <a:xfrm>
            <a:off x="838200" y="365125"/>
            <a:ext cx="10515600" cy="1325563"/>
          </a:xfrm>
        </p:spPr>
        <p:txBody>
          <a:bodyPr>
            <a:normAutofit/>
          </a:bodyPr>
          <a:lstStyle/>
          <a:p>
            <a:r>
              <a:rPr lang="nl-NL" dirty="0"/>
              <a:t>‘Als er harmonie is in het gezin gedijt alles.’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B3577C37-6B3E-4C67-B4E2-CA817CB9BBA8}"/>
              </a:ext>
            </a:extLst>
          </p:cNvPr>
          <p:cNvSpPr>
            <a:spLocks noGrp="1"/>
          </p:cNvSpPr>
          <p:nvPr>
            <p:ph idx="1"/>
          </p:nvPr>
        </p:nvSpPr>
        <p:spPr>
          <a:xfrm>
            <a:off x="838200" y="1825625"/>
            <a:ext cx="10515600" cy="4351338"/>
          </a:xfrm>
        </p:spPr>
        <p:txBody>
          <a:bodyPr>
            <a:normAutofit lnSpcReduction="10000"/>
          </a:bodyPr>
          <a:lstStyle/>
          <a:p>
            <a:r>
              <a:rPr lang="nl-NL" sz="2600" dirty="0"/>
              <a:t>Mencius: In elke relatie ander soort harmonie:</a:t>
            </a:r>
          </a:p>
          <a:p>
            <a:pPr marL="0" indent="0">
              <a:buNone/>
            </a:pPr>
            <a:endParaRPr lang="nl-NL" sz="2600" dirty="0"/>
          </a:p>
          <a:p>
            <a:pPr marL="0" indent="0">
              <a:buNone/>
            </a:pPr>
            <a:r>
              <a:rPr lang="nl-NL" sz="2600" dirty="0"/>
              <a:t>   - </a:t>
            </a:r>
            <a:r>
              <a:rPr lang="nl-NL" dirty="0"/>
              <a:t>liefde tussen vader en zoon</a:t>
            </a:r>
          </a:p>
          <a:p>
            <a:pPr marL="0" indent="0">
              <a:buNone/>
            </a:pPr>
            <a:r>
              <a:rPr lang="nl-NL" dirty="0"/>
              <a:t>   - plichtsbetrachting tussen vorst en onderdaan</a:t>
            </a:r>
          </a:p>
          <a:p>
            <a:pPr marL="0" indent="0">
              <a:buNone/>
            </a:pPr>
            <a:r>
              <a:rPr lang="nl-NL" dirty="0"/>
              <a:t>   - afstand tussen man en vrouw</a:t>
            </a:r>
          </a:p>
          <a:p>
            <a:pPr marL="0" indent="0">
              <a:buNone/>
            </a:pPr>
            <a:r>
              <a:rPr lang="nl-NL" dirty="0"/>
              <a:t>   - respect tussen jong en oud</a:t>
            </a:r>
          </a:p>
          <a:p>
            <a:pPr marL="0" indent="0">
              <a:buNone/>
            </a:pPr>
            <a:r>
              <a:rPr lang="nl-NL" dirty="0"/>
              <a:t>   - trouw tussen vrienden</a:t>
            </a:r>
          </a:p>
          <a:p>
            <a:pPr marL="0" indent="0">
              <a:buNone/>
            </a:pPr>
            <a:endParaRPr lang="nl-NL" sz="2600" dirty="0"/>
          </a:p>
          <a:p>
            <a:pPr marL="0" indent="0">
              <a:buNone/>
            </a:pPr>
            <a:r>
              <a:rPr lang="nl-NL" sz="2600" dirty="0"/>
              <a:t>   </a:t>
            </a:r>
          </a:p>
        </p:txBody>
      </p:sp>
    </p:spTree>
    <p:extLst>
      <p:ext uri="{BB962C8B-B14F-4D97-AF65-F5344CB8AC3E}">
        <p14:creationId xmlns:p14="http://schemas.microsoft.com/office/powerpoint/2010/main" val="2234457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134">
            <a:extLst>
              <a:ext uri="{FF2B5EF4-FFF2-40B4-BE49-F238E27FC236}">
                <a16:creationId xmlns:a16="http://schemas.microsoft.com/office/drawing/2014/main" id="{77C59BEC-C4CC-4741-B975-08C543178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29" name="Arc 136">
            <a:extLst>
              <a:ext uri="{FF2B5EF4-FFF2-40B4-BE49-F238E27FC236}">
                <a16:creationId xmlns:a16="http://schemas.microsoft.com/office/drawing/2014/main" id="{72DEF309-605D-4117-9340-6D589B6C3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6173" flipV="1">
            <a:off x="3930947" y="651615"/>
            <a:ext cx="4083433" cy="408343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Titel 1">
            <a:extLst>
              <a:ext uri="{FF2B5EF4-FFF2-40B4-BE49-F238E27FC236}">
                <a16:creationId xmlns:a16="http://schemas.microsoft.com/office/drawing/2014/main" id="{45F885AB-ED73-48E8-8F8E-33DDA0DE310F}"/>
              </a:ext>
            </a:extLst>
          </p:cNvPr>
          <p:cNvSpPr>
            <a:spLocks noGrp="1"/>
          </p:cNvSpPr>
          <p:nvPr>
            <p:ph type="title"/>
          </p:nvPr>
        </p:nvSpPr>
        <p:spPr>
          <a:xfrm>
            <a:off x="838200" y="365125"/>
            <a:ext cx="10515599" cy="1325563"/>
          </a:xfrm>
        </p:spPr>
        <p:txBody>
          <a:bodyPr>
            <a:normAutofit/>
          </a:bodyPr>
          <a:lstStyle/>
          <a:p>
            <a:r>
              <a:rPr lang="nl-NL" dirty="0"/>
              <a:t>HARMONIE</a:t>
            </a:r>
          </a:p>
        </p:txBody>
      </p:sp>
      <p:sp>
        <p:nvSpPr>
          <p:cNvPr id="3" name="Tijdelijke aanduiding voor inhoud 2">
            <a:extLst>
              <a:ext uri="{FF2B5EF4-FFF2-40B4-BE49-F238E27FC236}">
                <a16:creationId xmlns:a16="http://schemas.microsoft.com/office/drawing/2014/main" id="{7B276FD8-65CD-4BEB-B30C-3816F156BD80}"/>
              </a:ext>
            </a:extLst>
          </p:cNvPr>
          <p:cNvSpPr>
            <a:spLocks noGrp="1"/>
          </p:cNvSpPr>
          <p:nvPr>
            <p:ph idx="1"/>
          </p:nvPr>
        </p:nvSpPr>
        <p:spPr>
          <a:xfrm>
            <a:off x="838200" y="1825625"/>
            <a:ext cx="5393361" cy="4351338"/>
          </a:xfrm>
        </p:spPr>
        <p:txBody>
          <a:bodyPr>
            <a:normAutofit/>
          </a:bodyPr>
          <a:lstStyle/>
          <a:p>
            <a:r>
              <a:rPr lang="nl-NL" dirty="0"/>
              <a:t>KEIZER – HEMEL</a:t>
            </a:r>
          </a:p>
          <a:p>
            <a:endParaRPr lang="nl-NL" dirty="0"/>
          </a:p>
          <a:p>
            <a:r>
              <a:rPr lang="nl-NL" dirty="0"/>
              <a:t>KEIZER – VOLK / ONDERDAAN</a:t>
            </a:r>
          </a:p>
          <a:p>
            <a:endParaRPr lang="nl-NL" dirty="0"/>
          </a:p>
          <a:p>
            <a:r>
              <a:rPr lang="nl-NL" dirty="0"/>
              <a:t>HEMELS MANDAAT</a:t>
            </a:r>
          </a:p>
          <a:p>
            <a:endParaRPr lang="nl-NL" dirty="0"/>
          </a:p>
          <a:p>
            <a:r>
              <a:rPr lang="nl-NL" dirty="0"/>
              <a:t>VOORKOMT LUAN - CHAOS</a:t>
            </a:r>
          </a:p>
        </p:txBody>
      </p:sp>
      <p:sp>
        <p:nvSpPr>
          <p:cNvPr id="1030" name="Oval 138">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77008" y="5228027"/>
            <a:ext cx="1107241" cy="10772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026" name="Picture 2" descr="Chinese symbol: 亂, 乱, chaos, disorder, anarchy, chaotic, disorderly,  confused">
            <a:extLst>
              <a:ext uri="{FF2B5EF4-FFF2-40B4-BE49-F238E27FC236}">
                <a16:creationId xmlns:a16="http://schemas.microsoft.com/office/drawing/2014/main" id="{C049E89B-A4BA-4E12-B2DB-74F916B2A35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6"/>
          <a:stretch/>
        </p:blipFill>
        <p:spPr bwMode="auto">
          <a:xfrm>
            <a:off x="7109962" y="1935984"/>
            <a:ext cx="4221597" cy="4215433"/>
          </a:xfrm>
          <a:custGeom>
            <a:avLst/>
            <a:gdLst/>
            <a:ahLst/>
            <a:cxnLst/>
            <a:rect l="l" t="t" r="r" b="b"/>
            <a:pathLst>
              <a:path w="4221597" h="4303912">
                <a:moveTo>
                  <a:pt x="126986" y="0"/>
                </a:moveTo>
                <a:lnTo>
                  <a:pt x="4094611" y="0"/>
                </a:lnTo>
                <a:cubicBezTo>
                  <a:pt x="4164743" y="0"/>
                  <a:pt x="4221597" y="56854"/>
                  <a:pt x="4221597" y="126986"/>
                </a:cubicBezTo>
                <a:lnTo>
                  <a:pt x="4221597" y="4176926"/>
                </a:lnTo>
                <a:cubicBezTo>
                  <a:pt x="4221597" y="4247058"/>
                  <a:pt x="4164743" y="4303912"/>
                  <a:pt x="4094611" y="4303912"/>
                </a:cubicBezTo>
                <a:lnTo>
                  <a:pt x="126986" y="4303912"/>
                </a:lnTo>
                <a:cubicBezTo>
                  <a:pt x="56854" y="4303912"/>
                  <a:pt x="0" y="4247058"/>
                  <a:pt x="0" y="4176926"/>
                </a:cubicBezTo>
                <a:lnTo>
                  <a:pt x="0" y="126986"/>
                </a:lnTo>
                <a:cubicBezTo>
                  <a:pt x="0" y="56854"/>
                  <a:pt x="56854" y="0"/>
                  <a:pt x="126986"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2608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4016C41-A342-40D4-BFAB-2F9BA8ACC215}"/>
              </a:ext>
            </a:extLst>
          </p:cNvPr>
          <p:cNvSpPr>
            <a:spLocks noGrp="1"/>
          </p:cNvSpPr>
          <p:nvPr>
            <p:ph type="title" idx="4294967295"/>
          </p:nvPr>
        </p:nvSpPr>
        <p:spPr>
          <a:xfrm>
            <a:off x="841248" y="548640"/>
            <a:ext cx="3600860" cy="5431536"/>
          </a:xfrm>
        </p:spPr>
        <p:txBody>
          <a:bodyPr vert="horz" lIns="91440" tIns="45720" rIns="91440" bIns="45720" rtlCol="0" anchor="ctr">
            <a:normAutofit/>
          </a:bodyPr>
          <a:lstStyle/>
          <a:p>
            <a:r>
              <a:rPr lang="en-US" sz="4200" kern="1200" dirty="0">
                <a:solidFill>
                  <a:schemeClr val="tx1"/>
                </a:solidFill>
                <a:latin typeface="+mj-lt"/>
                <a:ea typeface="+mj-ea"/>
                <a:cs typeface="+mj-cs"/>
              </a:rPr>
              <a:t>Confucianisme</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56E49BB3-04DF-4E3B-88E9-83472AEA979D}"/>
              </a:ext>
            </a:extLst>
          </p:cNvPr>
          <p:cNvSpPr>
            <a:spLocks noGrp="1"/>
          </p:cNvSpPr>
          <p:nvPr>
            <p:ph idx="4294967295"/>
          </p:nvPr>
        </p:nvSpPr>
        <p:spPr>
          <a:xfrm>
            <a:off x="5126418" y="552091"/>
            <a:ext cx="6224335" cy="5431536"/>
          </a:xfrm>
        </p:spPr>
        <p:txBody>
          <a:bodyPr vert="horz" lIns="91440" tIns="45720" rIns="91440" bIns="45720" rtlCol="0" anchor="ctr">
            <a:normAutofit lnSpcReduction="10000"/>
          </a:bodyPr>
          <a:lstStyle/>
          <a:p>
            <a:endParaRPr lang="en-US" sz="2200" dirty="0"/>
          </a:p>
          <a:p>
            <a:endParaRPr lang="en-US" sz="2200" dirty="0"/>
          </a:p>
          <a:p>
            <a:endParaRPr lang="en-US" sz="2200" dirty="0"/>
          </a:p>
          <a:p>
            <a:r>
              <a:rPr lang="nl-NL" sz="3200" dirty="0"/>
              <a:t>Nadruk op bereiken van perfectie in rol en relatie, </a:t>
            </a:r>
            <a:r>
              <a:rPr lang="nl-NL" sz="3200" i="1" dirty="0"/>
              <a:t>niet</a:t>
            </a:r>
            <a:r>
              <a:rPr lang="nl-NL" sz="3200" dirty="0"/>
              <a:t> op zoeken naar het individuele en zelfrealisatie</a:t>
            </a:r>
          </a:p>
          <a:p>
            <a:pPr marL="0"/>
            <a:endParaRPr lang="nl-NL" sz="3200" dirty="0"/>
          </a:p>
          <a:p>
            <a:r>
              <a:rPr lang="nl-NL" sz="3200" dirty="0"/>
              <a:t>Mens is een sociaal wezen wiens identiteit wordt bepaald door zijn plaats in relatie tot anderen in een web van sociale relaties.</a:t>
            </a:r>
          </a:p>
          <a:p>
            <a:endParaRPr lang="nl-NL" sz="3200" dirty="0"/>
          </a:p>
          <a:p>
            <a:endParaRPr lang="en-US" sz="2200" dirty="0"/>
          </a:p>
          <a:p>
            <a:endParaRPr lang="en-US" sz="2200" dirty="0"/>
          </a:p>
        </p:txBody>
      </p:sp>
    </p:spTree>
    <p:extLst>
      <p:ext uri="{BB962C8B-B14F-4D97-AF65-F5344CB8AC3E}">
        <p14:creationId xmlns:p14="http://schemas.microsoft.com/office/powerpoint/2010/main" val="3795564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8D31E1B-0407-4223-9642-0B642CBF5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062849"/>
            <a:ext cx="731521" cy="673460"/>
            <a:chOff x="3940602" y="308034"/>
            <a:chExt cx="2116791" cy="3428999"/>
          </a:xfrm>
          <a:solidFill>
            <a:schemeClr val="accent4"/>
          </a:solidFill>
        </p:grpSpPr>
        <p:sp>
          <p:nvSpPr>
            <p:cNvPr id="74" name="Rectangle 73">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656150"/>
            <a:ext cx="5672667"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F570F25-82D5-4CC9-AF0B-4525F3B17538}"/>
              </a:ext>
            </a:extLst>
          </p:cNvPr>
          <p:cNvSpPr>
            <a:spLocks noGrp="1"/>
          </p:cNvSpPr>
          <p:nvPr>
            <p:ph type="title" idx="4294967295"/>
          </p:nvPr>
        </p:nvSpPr>
        <p:spPr>
          <a:xfrm>
            <a:off x="1043631" y="873940"/>
            <a:ext cx="5052369" cy="1035781"/>
          </a:xfrm>
        </p:spPr>
        <p:txBody>
          <a:bodyPr vert="horz" lIns="91440" tIns="45720" rIns="91440" bIns="45720" rtlCol="0" anchor="ctr">
            <a:normAutofit/>
          </a:bodyPr>
          <a:lstStyle/>
          <a:p>
            <a:r>
              <a:rPr lang="en-US" sz="3600" kern="1200">
                <a:solidFill>
                  <a:schemeClr val="tx1"/>
                </a:solidFill>
                <a:latin typeface="+mj-lt"/>
                <a:ea typeface="+mj-ea"/>
                <a:cs typeface="+mj-cs"/>
              </a:rPr>
              <a:t>RITUEEL</a:t>
            </a:r>
          </a:p>
        </p:txBody>
      </p:sp>
      <p:sp>
        <p:nvSpPr>
          <p:cNvPr id="3" name="Tijdelijke aanduiding voor inhoud 2">
            <a:extLst>
              <a:ext uri="{FF2B5EF4-FFF2-40B4-BE49-F238E27FC236}">
                <a16:creationId xmlns:a16="http://schemas.microsoft.com/office/drawing/2014/main" id="{AFE16954-4A36-4F11-9624-18AB7EB6B6B5}"/>
              </a:ext>
            </a:extLst>
          </p:cNvPr>
          <p:cNvSpPr>
            <a:spLocks noGrp="1"/>
          </p:cNvSpPr>
          <p:nvPr>
            <p:ph idx="4294967295"/>
          </p:nvPr>
        </p:nvSpPr>
        <p:spPr>
          <a:xfrm>
            <a:off x="1045029" y="2524721"/>
            <a:ext cx="4991629" cy="3677123"/>
          </a:xfrm>
        </p:spPr>
        <p:txBody>
          <a:bodyPr vert="horz" lIns="91440" tIns="45720" rIns="91440" bIns="45720" rtlCol="0" anchor="ctr">
            <a:normAutofit/>
          </a:bodyPr>
          <a:lstStyle/>
          <a:p>
            <a:r>
              <a:rPr lang="en-US" sz="1800"/>
              <a:t>MENSEN &gt; DRIFTEN &gt; DRIFTMATIG HANDELEN &gt; CHAOS</a:t>
            </a:r>
          </a:p>
          <a:p>
            <a:pPr marL="0"/>
            <a:endParaRPr lang="en-US" sz="1800"/>
          </a:p>
          <a:p>
            <a:r>
              <a:rPr lang="en-US" sz="1800"/>
              <a:t>REGELEN &gt; RITUEEL = ‘OVERWINNEN NATUUR'</a:t>
            </a:r>
          </a:p>
          <a:p>
            <a:pPr marL="0"/>
            <a:endParaRPr lang="en-US" sz="1800"/>
          </a:p>
          <a:p>
            <a:r>
              <a:rPr lang="en-US" sz="1800"/>
              <a:t>RITUELEN &gt; DIFFERENTIËREN VAN MENSEN &gt; VOORKOMEN CHAOS</a:t>
            </a:r>
          </a:p>
          <a:p>
            <a:pPr marL="0"/>
            <a:endParaRPr lang="en-US" sz="1800"/>
          </a:p>
          <a:p>
            <a:r>
              <a:rPr lang="en-US" sz="1800"/>
              <a:t>DUIDELIJK WAT VERWACHT KAN WORDEN IN BEP. ROL IN BEP. CONTEXT &gt; ORDE + VOORSPELBAARHEID = HARMONIE</a:t>
            </a:r>
          </a:p>
          <a:p>
            <a:pPr marL="0"/>
            <a:endParaRPr lang="en-US" sz="1800"/>
          </a:p>
          <a:p>
            <a:endParaRPr lang="en-US" sz="1800"/>
          </a:p>
        </p:txBody>
      </p:sp>
      <p:sp>
        <p:nvSpPr>
          <p:cNvPr id="80" name="Rectangle 79">
            <a:extLst>
              <a:ext uri="{FF2B5EF4-FFF2-40B4-BE49-F238E27FC236}">
                <a16:creationId xmlns:a16="http://schemas.microsoft.com/office/drawing/2014/main" id="{70E96339-907C-46C3-99AC-31179B6F0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16299" y="608401"/>
            <a:ext cx="4637502" cy="5593443"/>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Li 禮: Tradition of Practice; Performance And The Role of Ritual - The  Evolution of Confucianism Towards Modern Day China">
            <a:extLst>
              <a:ext uri="{FF2B5EF4-FFF2-40B4-BE49-F238E27FC236}">
                <a16:creationId xmlns:a16="http://schemas.microsoft.com/office/drawing/2014/main" id="{9280C8F3-6664-4E7E-A8B8-B16B7424FE8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930493" y="1247492"/>
            <a:ext cx="4223252" cy="4423300"/>
          </a:xfrm>
          <a:prstGeom prst="rect">
            <a:avLst/>
          </a:prstGeom>
          <a:noFill/>
          <a:extLst>
            <a:ext uri="{909E8E84-426E-40DD-AFC4-6F175D3DCCD1}">
              <a14:hiddenFill xmlns:a14="http://schemas.microsoft.com/office/drawing/2010/main">
                <a:solidFill>
                  <a:srgbClr val="FFFFFF"/>
                </a:solidFill>
              </a14:hiddenFill>
            </a:ext>
          </a:extLst>
        </p:spPr>
      </p:pic>
      <p:cxnSp>
        <p:nvCxnSpPr>
          <p:cNvPr id="82" name="Straight Connector 81">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92240"/>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9406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D144591-E9E9-4209-8701-3BB48A917D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A792252-11AC-4B5B-BC1B-720258D9FC51}"/>
              </a:ext>
            </a:extLst>
          </p:cNvPr>
          <p:cNvSpPr>
            <a:spLocks noGrp="1"/>
          </p:cNvSpPr>
          <p:nvPr>
            <p:ph type="title" idx="4294967295"/>
          </p:nvPr>
        </p:nvSpPr>
        <p:spPr>
          <a:xfrm>
            <a:off x="8016084" y="547712"/>
            <a:ext cx="3337715" cy="5577367"/>
          </a:xfrm>
        </p:spPr>
        <p:txBody>
          <a:bodyPr vert="horz" lIns="91440" tIns="45720" rIns="91440" bIns="45720" rtlCol="0" anchor="ctr">
            <a:normAutofit/>
          </a:bodyPr>
          <a:lstStyle/>
          <a:p>
            <a:r>
              <a:rPr lang="en-US" sz="5200" kern="1200" dirty="0">
                <a:solidFill>
                  <a:schemeClr val="tx1"/>
                </a:solidFill>
                <a:latin typeface="+mj-lt"/>
                <a:ea typeface="+mj-ea"/>
                <a:cs typeface="+mj-cs"/>
              </a:rPr>
              <a:t>Rituele regels</a:t>
            </a:r>
            <a:br>
              <a:rPr lang="en-US" sz="5200" kern="1200" dirty="0">
                <a:solidFill>
                  <a:schemeClr val="tx1"/>
                </a:solidFill>
                <a:latin typeface="+mj-lt"/>
                <a:ea typeface="+mj-ea"/>
                <a:cs typeface="+mj-cs"/>
              </a:rPr>
            </a:br>
            <a:endParaRPr lang="en-US" sz="5200" kern="1200" dirty="0">
              <a:solidFill>
                <a:schemeClr val="tx1"/>
              </a:solidFill>
              <a:latin typeface="+mj-lt"/>
              <a:ea typeface="+mj-ea"/>
              <a:cs typeface="+mj-cs"/>
            </a:endParaRPr>
          </a:p>
        </p:txBody>
      </p:sp>
      <p:graphicFrame>
        <p:nvGraphicFramePr>
          <p:cNvPr id="5" name="Tijdelijke aanduiding voor inhoud 2">
            <a:extLst>
              <a:ext uri="{FF2B5EF4-FFF2-40B4-BE49-F238E27FC236}">
                <a16:creationId xmlns:a16="http://schemas.microsoft.com/office/drawing/2014/main" id="{9CBD0883-0053-4530-AD79-DD70E285FF39}"/>
              </a:ext>
            </a:extLst>
          </p:cNvPr>
          <p:cNvGraphicFramePr>
            <a:graphicFrameLocks noGrp="1"/>
          </p:cNvGraphicFramePr>
          <p:nvPr>
            <p:ph idx="4294967295"/>
            <p:extLst>
              <p:ext uri="{D42A27DB-BD31-4B8C-83A1-F6EECF244321}">
                <p14:modId xmlns:p14="http://schemas.microsoft.com/office/powerpoint/2010/main" val="1359388830"/>
              </p:ext>
            </p:extLst>
          </p:nvPr>
        </p:nvGraphicFramePr>
        <p:xfrm>
          <a:off x="838200" y="620392"/>
          <a:ext cx="6630174"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1807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5D79B9F-E6D0-4343-AA38-ACB9D6A2AD0A}"/>
              </a:ext>
            </a:extLst>
          </p:cNvPr>
          <p:cNvSpPr>
            <a:spLocks noGrp="1"/>
          </p:cNvSpPr>
          <p:nvPr>
            <p:ph type="title" idx="4294967295"/>
          </p:nvPr>
        </p:nvSpPr>
        <p:spPr>
          <a:xfrm>
            <a:off x="4654296" y="329184"/>
            <a:ext cx="6894576" cy="1783080"/>
          </a:xfrm>
        </p:spPr>
        <p:txBody>
          <a:bodyPr vert="horz" lIns="91440" tIns="45720" rIns="91440" bIns="45720" rtlCol="0" anchor="b">
            <a:normAutofit/>
          </a:bodyPr>
          <a:lstStyle/>
          <a:p>
            <a:r>
              <a:rPr lang="en-US" sz="5400" dirty="0"/>
              <a:t>Xunzi</a:t>
            </a:r>
          </a:p>
        </p:txBody>
      </p:sp>
      <p:pic>
        <p:nvPicPr>
          <p:cNvPr id="5122" name="Picture 2" descr="1 titels gevonden met auteur xunzi (in totaal 1 tweedehands en 0 nieuwe  boeken) - Omero.nl">
            <a:extLst>
              <a:ext uri="{FF2B5EF4-FFF2-40B4-BE49-F238E27FC236}">
                <a16:creationId xmlns:a16="http://schemas.microsoft.com/office/drawing/2014/main" id="{E7F1084E-794C-4A85-AC42-DA4201B1EF6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4690"/>
          <a:stretch/>
        </p:blipFill>
        <p:spPr bwMode="auto">
          <a:xfrm>
            <a:off x="20" y="1"/>
            <a:ext cx="4052522"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73"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BB7EACC8-3443-4AA6-8FFD-6772CF86FA75}"/>
              </a:ext>
            </a:extLst>
          </p:cNvPr>
          <p:cNvSpPr>
            <a:spLocks noGrp="1"/>
          </p:cNvSpPr>
          <p:nvPr>
            <p:ph idx="4294967295"/>
          </p:nvPr>
        </p:nvSpPr>
        <p:spPr>
          <a:xfrm>
            <a:off x="4654296" y="2706624"/>
            <a:ext cx="6894576" cy="3483864"/>
          </a:xfrm>
        </p:spPr>
        <p:txBody>
          <a:bodyPr vert="horz" lIns="91440" tIns="45720" rIns="91440" bIns="45720" rtlCol="0">
            <a:normAutofit/>
          </a:bodyPr>
          <a:lstStyle/>
          <a:p>
            <a:pPr marL="0" indent="0">
              <a:buNone/>
            </a:pPr>
            <a:r>
              <a:rPr lang="nl-NL" sz="2400" i="1" dirty="0"/>
              <a:t>‘Dus is het nodig om de vorming door leraar en voorbeeld en de weg van ceremonieel gedrag en plichtsbesef te ondergaan. Pas dan komt men tot inschikkelijkheid en toegeeflijkheid, daarbij tot beschaving, en keert men terug naar orde. Als men het op die manier bekijkt, dan is het duidelijk, dat de menselijke natuur slecht is; wat er goed aan is , is aangeleerd.’</a:t>
            </a:r>
          </a:p>
        </p:txBody>
      </p:sp>
    </p:spTree>
    <p:extLst>
      <p:ext uri="{BB962C8B-B14F-4D97-AF65-F5344CB8AC3E}">
        <p14:creationId xmlns:p14="http://schemas.microsoft.com/office/powerpoint/2010/main" val="3951052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64CA803-B075-4542-BB07-31356A2FF9B1}"/>
              </a:ext>
            </a:extLst>
          </p:cNvPr>
          <p:cNvSpPr>
            <a:spLocks noGrp="1"/>
          </p:cNvSpPr>
          <p:nvPr>
            <p:ph type="title" idx="4294967295"/>
          </p:nvPr>
        </p:nvSpPr>
        <p:spPr>
          <a:xfrm>
            <a:off x="635000" y="640823"/>
            <a:ext cx="3418659" cy="5583148"/>
          </a:xfrm>
        </p:spPr>
        <p:txBody>
          <a:bodyPr vert="horz" lIns="91440" tIns="45720" rIns="91440" bIns="45720" rtlCol="0" anchor="ctr">
            <a:normAutofit/>
          </a:bodyPr>
          <a:lstStyle/>
          <a:p>
            <a:r>
              <a:rPr lang="en-US" sz="5400" kern="1200" dirty="0">
                <a:solidFill>
                  <a:schemeClr val="tx1"/>
                </a:solidFill>
                <a:latin typeface="+mj-lt"/>
                <a:ea typeface="+mj-ea"/>
                <a:cs typeface="+mj-cs"/>
              </a:rPr>
              <a:t>CHINESE FILOSOFIE</a:t>
            </a:r>
          </a:p>
        </p:txBody>
      </p:sp>
      <p:graphicFrame>
        <p:nvGraphicFramePr>
          <p:cNvPr id="7" name="Tijdelijke aanduiding voor inhoud 4">
            <a:extLst>
              <a:ext uri="{FF2B5EF4-FFF2-40B4-BE49-F238E27FC236}">
                <a16:creationId xmlns:a16="http://schemas.microsoft.com/office/drawing/2014/main" id="{3FF42098-23BB-4E18-8B5B-5245B535DD30}"/>
              </a:ext>
            </a:extLst>
          </p:cNvPr>
          <p:cNvGraphicFramePr>
            <a:graphicFrameLocks noGrp="1"/>
          </p:cNvGraphicFramePr>
          <p:nvPr>
            <p:ph idx="4294967295"/>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95695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712BAAD-4C3E-4B97-BC19-85C639565212}"/>
              </a:ext>
            </a:extLst>
          </p:cNvPr>
          <p:cNvSpPr>
            <a:spLocks noGrp="1"/>
          </p:cNvSpPr>
          <p:nvPr>
            <p:ph type="title"/>
          </p:nvPr>
        </p:nvSpPr>
        <p:spPr>
          <a:xfrm>
            <a:off x="1171074" y="1396686"/>
            <a:ext cx="3240506" cy="4064628"/>
          </a:xfrm>
        </p:spPr>
        <p:txBody>
          <a:bodyPr>
            <a:normAutofit/>
          </a:bodyPr>
          <a:lstStyle/>
          <a:p>
            <a:r>
              <a:rPr lang="nl-NL">
                <a:solidFill>
                  <a:srgbClr val="FFFFFF"/>
                </a:solidFill>
              </a:rPr>
              <a:t>‘Van binnen een wijsgeer, van buiten een koning’.</a:t>
            </a:r>
          </a:p>
        </p:txBody>
      </p:sp>
      <p:sp>
        <p:nvSpPr>
          <p:cNvPr id="23" name="Arc 22">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5" name="Oval 24">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id="{AD54F902-7E2A-4DEA-9279-77C05B53111C}"/>
              </a:ext>
            </a:extLst>
          </p:cNvPr>
          <p:cNvSpPr>
            <a:spLocks noGrp="1"/>
          </p:cNvSpPr>
          <p:nvPr>
            <p:ph idx="1"/>
          </p:nvPr>
        </p:nvSpPr>
        <p:spPr>
          <a:xfrm>
            <a:off x="5370153" y="1526033"/>
            <a:ext cx="5536397" cy="3935281"/>
          </a:xfrm>
        </p:spPr>
        <p:txBody>
          <a:bodyPr>
            <a:normAutofit fontScale="85000" lnSpcReduction="20000"/>
          </a:bodyPr>
          <a:lstStyle/>
          <a:p>
            <a:r>
              <a:rPr lang="nl-NL" sz="2000" dirty="0"/>
              <a:t>ZHOU VORSTEN ALS  VB. VAN HOOGSTE / VOORBEELDIG MOREEL GEDRAG</a:t>
            </a:r>
          </a:p>
          <a:p>
            <a:pPr marL="0" indent="0">
              <a:buNone/>
            </a:pPr>
            <a:endParaRPr lang="nl-NL" sz="2000" dirty="0"/>
          </a:p>
          <a:p>
            <a:r>
              <a:rPr lang="nl-NL" sz="2000" dirty="0"/>
              <a:t>GEDRAGSCODE VOOR DE HEERSENDE ÉLITE</a:t>
            </a:r>
          </a:p>
          <a:p>
            <a:pPr marL="0" indent="0">
              <a:buNone/>
            </a:pPr>
            <a:endParaRPr lang="nl-NL" sz="2000" dirty="0"/>
          </a:p>
          <a:p>
            <a:r>
              <a:rPr lang="nl-NL" sz="2000" dirty="0"/>
              <a:t>JUNZI &gt; ‘ZOON VAN EEN HEER’. IEMAND MET GOEDE MORELE KWALITEITEN. </a:t>
            </a:r>
          </a:p>
          <a:p>
            <a:pPr marL="0" indent="0">
              <a:buNone/>
            </a:pPr>
            <a:endParaRPr lang="nl-NL" sz="2000" dirty="0"/>
          </a:p>
          <a:p>
            <a:r>
              <a:rPr lang="nl-NL" sz="2000" dirty="0"/>
              <a:t>INSPIRATIEBRON DOOR VOORBEEL(DIGHEID)</a:t>
            </a:r>
          </a:p>
          <a:p>
            <a:pPr marL="0" indent="0">
              <a:buNone/>
            </a:pPr>
            <a:endParaRPr lang="nl-NL" sz="2000" dirty="0"/>
          </a:p>
          <a:p>
            <a:r>
              <a:rPr lang="nl-NL" sz="2000" dirty="0"/>
              <a:t>MACHT KOMT VOORT UIT MOREEL KARAKTER</a:t>
            </a:r>
          </a:p>
          <a:p>
            <a:pPr marL="0" indent="0">
              <a:buNone/>
            </a:pPr>
            <a:endParaRPr lang="nl-NL" sz="2000" dirty="0"/>
          </a:p>
          <a:p>
            <a:r>
              <a:rPr lang="nl-NL" sz="2000" dirty="0"/>
              <a:t>LEIDEN IS KARAKTER CULTIVEREN, WETENDE DAT ANDEREN ZULLEN VOLGEN</a:t>
            </a:r>
          </a:p>
        </p:txBody>
      </p:sp>
    </p:spTree>
    <p:extLst>
      <p:ext uri="{BB962C8B-B14F-4D97-AF65-F5344CB8AC3E}">
        <p14:creationId xmlns:p14="http://schemas.microsoft.com/office/powerpoint/2010/main" val="1152918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F0E795-7BA5-4F1E-B013-29360F1E1638}"/>
              </a:ext>
            </a:extLst>
          </p:cNvPr>
          <p:cNvSpPr>
            <a:spLocks noGrp="1"/>
          </p:cNvSpPr>
          <p:nvPr>
            <p:ph type="title"/>
          </p:nvPr>
        </p:nvSpPr>
        <p:spPr>
          <a:xfrm>
            <a:off x="4965430" y="629268"/>
            <a:ext cx="6586491" cy="1286160"/>
          </a:xfrm>
        </p:spPr>
        <p:txBody>
          <a:bodyPr anchor="b">
            <a:normAutofit/>
          </a:bodyPr>
          <a:lstStyle/>
          <a:p>
            <a:r>
              <a:rPr lang="nl-NL"/>
              <a:t>Moreel voorbeeld</a:t>
            </a:r>
          </a:p>
        </p:txBody>
      </p:sp>
      <p:sp>
        <p:nvSpPr>
          <p:cNvPr id="3" name="Tijdelijke aanduiding voor inhoud 2">
            <a:extLst>
              <a:ext uri="{FF2B5EF4-FFF2-40B4-BE49-F238E27FC236}">
                <a16:creationId xmlns:a16="http://schemas.microsoft.com/office/drawing/2014/main" id="{C108BA14-3B5F-427B-8B99-9D32F3AE2BC3}"/>
              </a:ext>
            </a:extLst>
          </p:cNvPr>
          <p:cNvSpPr>
            <a:spLocks noGrp="1"/>
          </p:cNvSpPr>
          <p:nvPr>
            <p:ph idx="1"/>
          </p:nvPr>
        </p:nvSpPr>
        <p:spPr>
          <a:xfrm>
            <a:off x="5080934" y="2443313"/>
            <a:ext cx="6586489" cy="3785419"/>
          </a:xfrm>
        </p:spPr>
        <p:txBody>
          <a:bodyPr>
            <a:normAutofit/>
          </a:bodyPr>
          <a:lstStyle/>
          <a:p>
            <a:r>
              <a:rPr lang="nl-NL" sz="3200" dirty="0"/>
              <a:t>LEI FENG (dag)</a:t>
            </a:r>
          </a:p>
          <a:p>
            <a:pPr marL="0" indent="0">
              <a:buNone/>
            </a:pPr>
            <a:endParaRPr lang="nl-NL" sz="2000" dirty="0"/>
          </a:p>
          <a:p>
            <a:pPr marL="0" indent="0">
              <a:buNone/>
            </a:pPr>
            <a:endParaRPr lang="nl-NL" sz="2000" dirty="0"/>
          </a:p>
        </p:txBody>
      </p:sp>
      <p:pic>
        <p:nvPicPr>
          <p:cNvPr id="3074" name="Picture 2" descr="Study comrade Lei Feng | Chineseposters.net">
            <a:extLst>
              <a:ext uri="{FF2B5EF4-FFF2-40B4-BE49-F238E27FC236}">
                <a16:creationId xmlns:a16="http://schemas.microsoft.com/office/drawing/2014/main" id="{BE7367B7-0E84-44DA-8020-01C68FD90FA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962"/>
          <a:stretch/>
        </p:blipFill>
        <p:spPr bwMode="auto">
          <a:xfrm>
            <a:off x="115523" y="4923"/>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97BFE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6099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6" name="Rectangle 138">
            <a:extLst>
              <a:ext uri="{FF2B5EF4-FFF2-40B4-BE49-F238E27FC236}">
                <a16:creationId xmlns:a16="http://schemas.microsoft.com/office/drawing/2014/main" id="{79477870-C64A-4E35-8F2F-05B7114F3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A14FE89B-6016-402E-B275-2E2FE60904CF}"/>
              </a:ext>
            </a:extLst>
          </p:cNvPr>
          <p:cNvSpPr>
            <a:spLocks noGrp="1"/>
          </p:cNvSpPr>
          <p:nvPr>
            <p:ph type="title"/>
          </p:nvPr>
        </p:nvSpPr>
        <p:spPr>
          <a:xfrm>
            <a:off x="612648" y="1078992"/>
            <a:ext cx="6268770" cy="1536192"/>
          </a:xfrm>
        </p:spPr>
        <p:txBody>
          <a:bodyPr anchor="b">
            <a:normAutofit/>
          </a:bodyPr>
          <a:lstStyle/>
          <a:p>
            <a:r>
              <a:rPr lang="nl-NL" sz="5200" dirty="0"/>
              <a:t>Moreel VB</a:t>
            </a:r>
          </a:p>
        </p:txBody>
      </p:sp>
      <p:sp>
        <p:nvSpPr>
          <p:cNvPr id="2057" name="!!accent">
            <a:extLst>
              <a:ext uri="{FF2B5EF4-FFF2-40B4-BE49-F238E27FC236}">
                <a16:creationId xmlns:a16="http://schemas.microsoft.com/office/drawing/2014/main" id="{8AEA628B-C8FF-4D0B-B111-F101F580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58" name="Rectangle 142">
            <a:extLst>
              <a:ext uri="{FF2B5EF4-FFF2-40B4-BE49-F238E27FC236}">
                <a16:creationId xmlns:a16="http://schemas.microsoft.com/office/drawing/2014/main" id="{42663BD0-064C-40FC-A331-F49FCA953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4" name="Tijdelijke aanduiding voor inhoud 3">
            <a:extLst>
              <a:ext uri="{FF2B5EF4-FFF2-40B4-BE49-F238E27FC236}">
                <a16:creationId xmlns:a16="http://schemas.microsoft.com/office/drawing/2014/main" id="{D84DEC07-E4D2-47DC-8C17-A9F41840A103}"/>
              </a:ext>
            </a:extLst>
          </p:cNvPr>
          <p:cNvSpPr>
            <a:spLocks noGrp="1"/>
          </p:cNvSpPr>
          <p:nvPr>
            <p:ph idx="1"/>
          </p:nvPr>
        </p:nvSpPr>
        <p:spPr>
          <a:xfrm>
            <a:off x="615458" y="3355848"/>
            <a:ext cx="6268770" cy="2825496"/>
          </a:xfrm>
        </p:spPr>
        <p:txBody>
          <a:bodyPr>
            <a:normAutofit/>
          </a:bodyPr>
          <a:lstStyle/>
          <a:p>
            <a:pPr marL="0" indent="0">
              <a:buNone/>
            </a:pPr>
            <a:r>
              <a:rPr lang="nl-NL" sz="2200" dirty="0"/>
              <a:t>Wilde zwanen, p.156, 157: ‘Door de Vijf bergpassen. De lange mars van mijn moeder (1949-1950)’:</a:t>
            </a:r>
          </a:p>
          <a:p>
            <a:pPr marL="0" indent="0">
              <a:buNone/>
            </a:pPr>
            <a:endParaRPr lang="nl-NL" sz="2200" dirty="0"/>
          </a:p>
          <a:p>
            <a:pPr marL="0" indent="0">
              <a:buNone/>
            </a:pPr>
            <a:r>
              <a:rPr lang="nl-NL" sz="2400" i="1" dirty="0"/>
              <a:t>‘De keus is aan jou: of je stapt in een auto, of je wordt lid van de Partij, maar niet beide tegelijk.’</a:t>
            </a:r>
          </a:p>
          <a:p>
            <a:endParaRPr lang="nl-NL" sz="2200" dirty="0"/>
          </a:p>
        </p:txBody>
      </p:sp>
      <p:pic>
        <p:nvPicPr>
          <p:cNvPr id="2054" name="Picture 6" descr="Wilde zwanen - Jung Chang">
            <a:extLst>
              <a:ext uri="{FF2B5EF4-FFF2-40B4-BE49-F238E27FC236}">
                <a16:creationId xmlns:a16="http://schemas.microsoft.com/office/drawing/2014/main" id="{AC90D207-3648-4BC8-A44D-0578B8471B8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 b="1113"/>
          <a:stretch/>
        </p:blipFill>
        <p:spPr bwMode="auto">
          <a:xfrm>
            <a:off x="7684006" y="10"/>
            <a:ext cx="4507993"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8019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6146" name="Picture 2" descr="Editorial: The Long March - The highlight of Human Spirit - People's Daily  Online">
            <a:extLst>
              <a:ext uri="{FF2B5EF4-FFF2-40B4-BE49-F238E27FC236}">
                <a16:creationId xmlns:a16="http://schemas.microsoft.com/office/drawing/2014/main" id="{66BA6371-3CB1-4844-87C0-FBC6FE42F5B4}"/>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2192"/>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6551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261E4C94-8178-4C6C-B592-B6E267344763}"/>
              </a:ext>
            </a:extLst>
          </p:cNvPr>
          <p:cNvSpPr>
            <a:spLocks noGrp="1"/>
          </p:cNvSpPr>
          <p:nvPr>
            <p:ph type="title"/>
          </p:nvPr>
        </p:nvSpPr>
        <p:spPr>
          <a:xfrm>
            <a:off x="1115568" y="548640"/>
            <a:ext cx="10168128" cy="1179576"/>
          </a:xfrm>
        </p:spPr>
        <p:txBody>
          <a:bodyPr>
            <a:normAutofit/>
          </a:bodyPr>
          <a:lstStyle/>
          <a:p>
            <a:r>
              <a:rPr lang="nl-NL" sz="4000" dirty="0"/>
              <a:t>HIËRARCHIE</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3" name="Tijdelijke aanduiding voor inhoud 2">
            <a:extLst>
              <a:ext uri="{FF2B5EF4-FFF2-40B4-BE49-F238E27FC236}">
                <a16:creationId xmlns:a16="http://schemas.microsoft.com/office/drawing/2014/main" id="{637AC97C-61ED-49E1-9553-8D05E21158AA}"/>
              </a:ext>
            </a:extLst>
          </p:cNvPr>
          <p:cNvSpPr>
            <a:spLocks noGrp="1"/>
          </p:cNvSpPr>
          <p:nvPr>
            <p:ph idx="1"/>
          </p:nvPr>
        </p:nvSpPr>
        <p:spPr>
          <a:xfrm>
            <a:off x="1115568" y="2481943"/>
            <a:ext cx="10168128" cy="3695020"/>
          </a:xfrm>
        </p:spPr>
        <p:txBody>
          <a:bodyPr>
            <a:normAutofit/>
          </a:bodyPr>
          <a:lstStyle/>
          <a:p>
            <a:pPr marL="0" indent="0">
              <a:buNone/>
            </a:pPr>
            <a:r>
              <a:rPr lang="nl-NL" sz="3200" dirty="0"/>
              <a:t>‘</a:t>
            </a:r>
            <a:r>
              <a:rPr lang="nl-NL" sz="3200" i="1" dirty="0"/>
              <a:t>Als alle rangen gelijk zijn , is er geen onderscheid; als de macht gelijkelijk verdeeld is, is er geen eenheid, als er gelijkheid heerst onder het volk, wordt er niets tot stand gebracht. (…) Er zijn hemel en aarde en er is onderscheid tussen hoog en laag. (…) Twee mensen van gelijke waardigheid kunnen elkaar niet dienen, en twee mensen van lage rang kunnen elkaar niet aan het werk zetten; dat is het dictaat van de hemel.’</a:t>
            </a:r>
          </a:p>
        </p:txBody>
      </p:sp>
    </p:spTree>
    <p:extLst>
      <p:ext uri="{BB962C8B-B14F-4D97-AF65-F5344CB8AC3E}">
        <p14:creationId xmlns:p14="http://schemas.microsoft.com/office/powerpoint/2010/main" val="449951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el 1">
            <a:extLst>
              <a:ext uri="{FF2B5EF4-FFF2-40B4-BE49-F238E27FC236}">
                <a16:creationId xmlns:a16="http://schemas.microsoft.com/office/drawing/2014/main" id="{08958184-DBE5-4AAC-8C34-243E36C3A1BB}"/>
              </a:ext>
            </a:extLst>
          </p:cNvPr>
          <p:cNvSpPr>
            <a:spLocks noGrp="1"/>
          </p:cNvSpPr>
          <p:nvPr>
            <p:ph type="title"/>
          </p:nvPr>
        </p:nvSpPr>
        <p:spPr>
          <a:xfrm>
            <a:off x="838200" y="365125"/>
            <a:ext cx="10515600" cy="1325563"/>
          </a:xfrm>
        </p:spPr>
        <p:txBody>
          <a:bodyPr>
            <a:normAutofit/>
          </a:bodyPr>
          <a:lstStyle/>
          <a:p>
            <a:r>
              <a:rPr lang="nl-NL" dirty="0"/>
              <a:t>HIËRARCHIE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983EB83C-AB87-43A1-B923-AE5E25DD1F67}"/>
              </a:ext>
            </a:extLst>
          </p:cNvPr>
          <p:cNvSpPr>
            <a:spLocks noGrp="1"/>
          </p:cNvSpPr>
          <p:nvPr>
            <p:ph idx="1"/>
          </p:nvPr>
        </p:nvSpPr>
        <p:spPr>
          <a:xfrm>
            <a:off x="838200" y="1825625"/>
            <a:ext cx="10515600" cy="4351338"/>
          </a:xfrm>
        </p:spPr>
        <p:txBody>
          <a:bodyPr>
            <a:normAutofit/>
          </a:bodyPr>
          <a:lstStyle/>
          <a:p>
            <a:endParaRPr lang="nl-NL" dirty="0"/>
          </a:p>
          <a:p>
            <a:r>
              <a:rPr lang="nl-NL" dirty="0"/>
              <a:t>REGEREN = HARMONIE BEVORDEREN</a:t>
            </a:r>
          </a:p>
          <a:p>
            <a:pPr marL="0" indent="0">
              <a:buNone/>
            </a:pPr>
            <a:endParaRPr lang="nl-NL" dirty="0"/>
          </a:p>
          <a:p>
            <a:r>
              <a:rPr lang="nl-NL" dirty="0"/>
              <a:t>HARMONIEUZE MIJ. = GEBOUWD OP HARMONIEUZE / UITGEBALANCEERDE INDIVIDUEN</a:t>
            </a:r>
          </a:p>
          <a:p>
            <a:pPr marL="0" indent="0">
              <a:buNone/>
            </a:pPr>
            <a:endParaRPr lang="nl-NL" dirty="0"/>
          </a:p>
          <a:p>
            <a:r>
              <a:rPr lang="nl-NL" dirty="0"/>
              <a:t>VOLK HEEFT BEHOEFTE AAN GOED LEIDERSCHAP / KAN ZICH ZELF NIET LEIDEN</a:t>
            </a:r>
          </a:p>
        </p:txBody>
      </p:sp>
    </p:spTree>
    <p:extLst>
      <p:ext uri="{BB962C8B-B14F-4D97-AF65-F5344CB8AC3E}">
        <p14:creationId xmlns:p14="http://schemas.microsoft.com/office/powerpoint/2010/main" val="1555663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D2F84207-CC81-4D5C-9474-FF8FEA697DC8}"/>
              </a:ext>
            </a:extLst>
          </p:cNvPr>
          <p:cNvSpPr>
            <a:spLocks noGrp="1"/>
          </p:cNvSpPr>
          <p:nvPr>
            <p:ph idx="4294967295"/>
          </p:nvPr>
        </p:nvSpPr>
        <p:spPr>
          <a:xfrm>
            <a:off x="838200" y="1825625"/>
            <a:ext cx="10515600" cy="4351338"/>
          </a:xfrm>
        </p:spPr>
        <p:txBody>
          <a:bodyPr vert="horz" lIns="91440" tIns="45720" rIns="91440" bIns="45720" rtlCol="0">
            <a:normAutofit/>
          </a:bodyPr>
          <a:lstStyle/>
          <a:p>
            <a:pPr marL="0"/>
            <a:r>
              <a:rPr lang="en-US" i="1" dirty="0"/>
              <a:t>‘THE COMMON PEOPLE CAN BE MADE TO FOLLOW A PATH BUT NOT TO UNDERSTAND IT’ (AN.8.9)</a:t>
            </a:r>
          </a:p>
          <a:p>
            <a:pPr marL="0"/>
            <a:endParaRPr lang="en-US" i="1" dirty="0"/>
          </a:p>
          <a:p>
            <a:pPr marL="0"/>
            <a:r>
              <a:rPr lang="en-US" i="1" dirty="0"/>
              <a:t>‘ZONDER VERTROUWEN IN LEIDERS HEEFT HET VOLK NIETS OM ZICH OP TE BASEREN’. </a:t>
            </a:r>
          </a:p>
          <a:p>
            <a:pPr marL="0" indent="0">
              <a:buNone/>
            </a:pPr>
            <a:endParaRPr lang="en-US" i="1" dirty="0"/>
          </a:p>
          <a:p>
            <a:pPr marL="0"/>
            <a:r>
              <a:rPr lang="en-US" i="1" dirty="0"/>
              <a:t>THE AIM SHOULD BE TO ‘RAISE THOSE WHO ARE STRAIGHT AND SET THEM OVER THE CROOKED’</a:t>
            </a:r>
          </a:p>
          <a:p>
            <a:pPr marL="0"/>
            <a:endParaRPr lang="en-US" dirty="0"/>
          </a:p>
          <a:p>
            <a:pPr marL="0"/>
            <a:endParaRPr lang="en-US" dirty="0"/>
          </a:p>
        </p:txBody>
      </p:sp>
    </p:spTree>
    <p:extLst>
      <p:ext uri="{BB962C8B-B14F-4D97-AF65-F5344CB8AC3E}">
        <p14:creationId xmlns:p14="http://schemas.microsoft.com/office/powerpoint/2010/main" val="3939643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el 1">
            <a:extLst>
              <a:ext uri="{FF2B5EF4-FFF2-40B4-BE49-F238E27FC236}">
                <a16:creationId xmlns:a16="http://schemas.microsoft.com/office/drawing/2014/main" id="{F91513C3-7AAD-4B19-AEE0-6868AE97F998}"/>
              </a:ext>
            </a:extLst>
          </p:cNvPr>
          <p:cNvSpPr>
            <a:spLocks noGrp="1"/>
          </p:cNvSpPr>
          <p:nvPr>
            <p:ph type="title"/>
          </p:nvPr>
        </p:nvSpPr>
        <p:spPr>
          <a:xfrm>
            <a:off x="838200" y="365125"/>
            <a:ext cx="10515600" cy="1325563"/>
          </a:xfrm>
        </p:spPr>
        <p:txBody>
          <a:bodyPr>
            <a:normAutofit/>
          </a:bodyPr>
          <a:lstStyle/>
          <a:p>
            <a:r>
              <a:rPr lang="nl-NL" dirty="0"/>
              <a:t>HIËRARCHIE: Evenwichtige diversiteit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8CDE3512-125B-45DB-B1F0-8E894A9B6667}"/>
              </a:ext>
            </a:extLst>
          </p:cNvPr>
          <p:cNvSpPr>
            <a:spLocks noGrp="1"/>
          </p:cNvSpPr>
          <p:nvPr>
            <p:ph idx="1"/>
          </p:nvPr>
        </p:nvSpPr>
        <p:spPr>
          <a:xfrm>
            <a:off x="838200" y="1825625"/>
            <a:ext cx="10515600" cy="4351338"/>
          </a:xfrm>
        </p:spPr>
        <p:txBody>
          <a:bodyPr>
            <a:normAutofit/>
          </a:bodyPr>
          <a:lstStyle/>
          <a:p>
            <a:r>
              <a:rPr lang="nl-NL" i="1" dirty="0"/>
              <a:t>Een enkel geluid is geen muziek, een enkele kleur vormt geen mooi patroon, een enkele smaak maakt geen heerlijke maaltijd, en een enkel ding maakt geen harmonie.</a:t>
            </a:r>
          </a:p>
          <a:p>
            <a:endParaRPr lang="nl-NL" dirty="0"/>
          </a:p>
          <a:p>
            <a:r>
              <a:rPr lang="nl-NL" dirty="0"/>
              <a:t>Harmonie kan niet zonder ongelijkheid.</a:t>
            </a:r>
          </a:p>
          <a:p>
            <a:r>
              <a:rPr lang="nl-NL" dirty="0"/>
              <a:t>Creatieve spanning tussen ‘ongelijken’  = kracht richting harmonie..</a:t>
            </a:r>
          </a:p>
          <a:p>
            <a:r>
              <a:rPr lang="nl-NL" dirty="0"/>
              <a:t>Vraagt om compromissen en geduld ‘Po jen’:  ‘Honderd geduld’.</a:t>
            </a:r>
          </a:p>
          <a:p>
            <a:pPr marL="0" indent="0">
              <a:buNone/>
            </a:pPr>
            <a:endParaRPr lang="nl-NL" dirty="0"/>
          </a:p>
        </p:txBody>
      </p:sp>
    </p:spTree>
    <p:extLst>
      <p:ext uri="{BB962C8B-B14F-4D97-AF65-F5344CB8AC3E}">
        <p14:creationId xmlns:p14="http://schemas.microsoft.com/office/powerpoint/2010/main" val="17314930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el 1">
            <a:extLst>
              <a:ext uri="{FF2B5EF4-FFF2-40B4-BE49-F238E27FC236}">
                <a16:creationId xmlns:a16="http://schemas.microsoft.com/office/drawing/2014/main" id="{13E2B398-64BB-4437-903D-1A42D267555C}"/>
              </a:ext>
            </a:extLst>
          </p:cNvPr>
          <p:cNvSpPr>
            <a:spLocks noGrp="1"/>
          </p:cNvSpPr>
          <p:nvPr>
            <p:ph type="title"/>
          </p:nvPr>
        </p:nvSpPr>
        <p:spPr>
          <a:xfrm>
            <a:off x="838200" y="365125"/>
            <a:ext cx="10515600" cy="1325563"/>
          </a:xfrm>
        </p:spPr>
        <p:txBody>
          <a:bodyPr>
            <a:normAutofit/>
          </a:bodyPr>
          <a:lstStyle/>
          <a:p>
            <a:r>
              <a:rPr lang="nl-NL" dirty="0"/>
              <a:t>HARMONIE EN HIËRARCHIE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EB55CAE3-2429-4356-B37D-15891142C8E2}"/>
              </a:ext>
            </a:extLst>
          </p:cNvPr>
          <p:cNvSpPr>
            <a:spLocks noGrp="1"/>
          </p:cNvSpPr>
          <p:nvPr>
            <p:ph idx="1"/>
          </p:nvPr>
        </p:nvSpPr>
        <p:spPr>
          <a:xfrm>
            <a:off x="838200" y="1825625"/>
            <a:ext cx="10515600" cy="4351338"/>
          </a:xfrm>
        </p:spPr>
        <p:txBody>
          <a:bodyPr>
            <a:normAutofit/>
          </a:bodyPr>
          <a:lstStyle/>
          <a:p>
            <a:pPr marL="0" indent="0">
              <a:buNone/>
            </a:pPr>
            <a:endParaRPr lang="nl-NL" dirty="0"/>
          </a:p>
          <a:p>
            <a:r>
              <a:rPr lang="nl-NL" dirty="0"/>
              <a:t>Verschillen bewaken door op gepaste wijze een zekere macht uit te oefenen. Ideaal is harmonie ( door leider) zonder dwang.</a:t>
            </a:r>
          </a:p>
          <a:p>
            <a:pPr marL="0" indent="0">
              <a:buNone/>
            </a:pPr>
            <a:endParaRPr lang="nl-NL" dirty="0"/>
          </a:p>
          <a:p>
            <a:r>
              <a:rPr lang="nl-NL" dirty="0"/>
              <a:t>In Chinese denken geen bezwaar tegen hiërarchie. Gestructureerde hiërarchie is natuurlijk.</a:t>
            </a:r>
          </a:p>
        </p:txBody>
      </p:sp>
    </p:spTree>
    <p:extLst>
      <p:ext uri="{BB962C8B-B14F-4D97-AF65-F5344CB8AC3E}">
        <p14:creationId xmlns:p14="http://schemas.microsoft.com/office/powerpoint/2010/main" val="7228536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el 1">
            <a:extLst>
              <a:ext uri="{FF2B5EF4-FFF2-40B4-BE49-F238E27FC236}">
                <a16:creationId xmlns:a16="http://schemas.microsoft.com/office/drawing/2014/main" id="{A6449764-31C7-4726-9C82-4BBF7A5D1B98}"/>
              </a:ext>
            </a:extLst>
          </p:cNvPr>
          <p:cNvSpPr>
            <a:spLocks noGrp="1"/>
          </p:cNvSpPr>
          <p:nvPr>
            <p:ph type="title"/>
          </p:nvPr>
        </p:nvSpPr>
        <p:spPr>
          <a:xfrm>
            <a:off x="838200" y="365125"/>
            <a:ext cx="10515600" cy="1325563"/>
          </a:xfrm>
        </p:spPr>
        <p:txBody>
          <a:bodyPr>
            <a:normAutofit/>
          </a:bodyPr>
          <a:lstStyle/>
          <a:p>
            <a:r>
              <a:rPr lang="nl-NL" dirty="0"/>
              <a:t>Tevredenheid over CCP</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CEA68600-1087-4DDC-B119-F2EAA14F7A24}"/>
              </a:ext>
            </a:extLst>
          </p:cNvPr>
          <p:cNvSpPr>
            <a:spLocks noGrp="1"/>
          </p:cNvSpPr>
          <p:nvPr>
            <p:ph idx="1"/>
          </p:nvPr>
        </p:nvSpPr>
        <p:spPr>
          <a:xfrm>
            <a:off x="838200" y="1825625"/>
            <a:ext cx="10515600" cy="4351338"/>
          </a:xfrm>
        </p:spPr>
        <p:txBody>
          <a:bodyPr>
            <a:normAutofit/>
          </a:bodyPr>
          <a:lstStyle/>
          <a:p>
            <a:r>
              <a:rPr lang="nl-NL" dirty="0"/>
              <a:t>(…) dat de burgers van China meer vertrouwen hebben in hun politieke instituties dan de burgers in alle acht andere onderzochte maatschappijen, waaronder democratieën als Japan, Zuid-Korea, de Filippijnen en Taiwan.’</a:t>
            </a:r>
          </a:p>
          <a:p>
            <a:endParaRPr lang="nl-NL" dirty="0"/>
          </a:p>
          <a:p>
            <a:r>
              <a:rPr lang="nl-NL" dirty="0"/>
              <a:t>‘Elk jaar kiezen 134 miljoen Chinezen er voor om naar het buitenland te reizen, ook naar westerse democratieën in Noord-Amerika en Europa, en naar democratische buurlanden als Japan en Zuid-Korea. Nog opzienbarender is het dat die 134 miljoen Chinezen er uit vrije wil voor kiezen om na hun vakantie weer naar huis te gaan.’</a:t>
            </a:r>
          </a:p>
        </p:txBody>
      </p:sp>
    </p:spTree>
    <p:extLst>
      <p:ext uri="{BB962C8B-B14F-4D97-AF65-F5344CB8AC3E}">
        <p14:creationId xmlns:p14="http://schemas.microsoft.com/office/powerpoint/2010/main" val="876099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91BCA22A-A965-49A3-A4A1-12EDDF5FF64E}"/>
              </a:ext>
            </a:extLst>
          </p:cNvPr>
          <p:cNvSpPr>
            <a:spLocks noGrp="1"/>
          </p:cNvSpPr>
          <p:nvPr>
            <p:ph type="title"/>
          </p:nvPr>
        </p:nvSpPr>
        <p:spPr>
          <a:xfrm>
            <a:off x="838200" y="365125"/>
            <a:ext cx="10515600" cy="1325563"/>
          </a:xfrm>
        </p:spPr>
        <p:txBody>
          <a:bodyPr>
            <a:normAutofit/>
          </a:bodyPr>
          <a:lstStyle/>
          <a:p>
            <a:r>
              <a:rPr lang="nl-NL" sz="5400" dirty="0"/>
              <a:t>Twee Kernvragen</a:t>
            </a:r>
          </a:p>
        </p:txBody>
      </p:sp>
      <p:sp>
        <p:nvSpPr>
          <p:cNvPr id="18"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Tijdelijke aanduiding voor inhoud 2">
            <a:extLst>
              <a:ext uri="{FF2B5EF4-FFF2-40B4-BE49-F238E27FC236}">
                <a16:creationId xmlns:a16="http://schemas.microsoft.com/office/drawing/2014/main" id="{5D73F25E-37DB-4D18-A670-4FF35EDAA450}"/>
              </a:ext>
            </a:extLst>
          </p:cNvPr>
          <p:cNvGraphicFramePr>
            <a:graphicFrameLocks noGrp="1"/>
          </p:cNvGraphicFramePr>
          <p:nvPr>
            <p:ph idx="1"/>
            <p:extLst>
              <p:ext uri="{D42A27DB-BD31-4B8C-83A1-F6EECF244321}">
                <p14:modId xmlns:p14="http://schemas.microsoft.com/office/powerpoint/2010/main" val="1075377000"/>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4698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el 1">
            <a:extLst>
              <a:ext uri="{FF2B5EF4-FFF2-40B4-BE49-F238E27FC236}">
                <a16:creationId xmlns:a16="http://schemas.microsoft.com/office/drawing/2014/main" id="{682F4295-D48B-4D5F-BC63-DC141A3D6F3A}"/>
              </a:ext>
            </a:extLst>
          </p:cNvPr>
          <p:cNvSpPr>
            <a:spLocks noGrp="1"/>
          </p:cNvSpPr>
          <p:nvPr>
            <p:ph type="title" idx="4294967295"/>
          </p:nvPr>
        </p:nvSpPr>
        <p:spPr>
          <a:xfrm>
            <a:off x="479394" y="1070800"/>
            <a:ext cx="3939688" cy="5583126"/>
          </a:xfrm>
        </p:spPr>
        <p:txBody>
          <a:bodyPr vert="horz" lIns="91440" tIns="45720" rIns="91440" bIns="45720" rtlCol="0" anchor="ctr">
            <a:normAutofit/>
          </a:bodyPr>
          <a:lstStyle/>
          <a:p>
            <a:pPr algn="r"/>
            <a:r>
              <a:rPr lang="en-US" sz="6800" kern="1200" dirty="0">
                <a:solidFill>
                  <a:schemeClr val="tx1"/>
                </a:solidFill>
                <a:latin typeface="+mj-lt"/>
                <a:ea typeface="+mj-ea"/>
                <a:cs typeface="+mj-cs"/>
              </a:rPr>
              <a:t>CHINESE FILOSOFIE</a:t>
            </a:r>
          </a:p>
        </p:txBody>
      </p:sp>
      <p:cxnSp>
        <p:nvCxnSpPr>
          <p:cNvPr id="18" name="Straight Connector 17">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Tijdelijke aanduiding voor inhoud 2">
            <a:extLst>
              <a:ext uri="{FF2B5EF4-FFF2-40B4-BE49-F238E27FC236}">
                <a16:creationId xmlns:a16="http://schemas.microsoft.com/office/drawing/2014/main" id="{25864E48-9C5E-46E3-AE04-66793EAA653A}"/>
              </a:ext>
            </a:extLst>
          </p:cNvPr>
          <p:cNvGraphicFramePr>
            <a:graphicFrameLocks noGrp="1"/>
          </p:cNvGraphicFramePr>
          <p:nvPr>
            <p:ph idx="4294967295"/>
            <p:extLst>
              <p:ext uri="{D42A27DB-BD31-4B8C-83A1-F6EECF244321}">
                <p14:modId xmlns:p14="http://schemas.microsoft.com/office/powerpoint/2010/main" val="421412253"/>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5478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70">
            <a:extLst>
              <a:ext uri="{FF2B5EF4-FFF2-40B4-BE49-F238E27FC236}">
                <a16:creationId xmlns:a16="http://schemas.microsoft.com/office/drawing/2014/main" id="{5DF40726-9B19-4165-9C26-757D16E19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40AE016-7547-4511-AB63-E2E8FEE9EF8C}"/>
              </a:ext>
            </a:extLst>
          </p:cNvPr>
          <p:cNvSpPr>
            <a:spLocks noGrp="1"/>
          </p:cNvSpPr>
          <p:nvPr>
            <p:ph type="title"/>
          </p:nvPr>
        </p:nvSpPr>
        <p:spPr>
          <a:xfrm>
            <a:off x="838199" y="564211"/>
            <a:ext cx="4571999" cy="1165002"/>
          </a:xfrm>
        </p:spPr>
        <p:txBody>
          <a:bodyPr anchor="b">
            <a:normAutofit/>
          </a:bodyPr>
          <a:lstStyle/>
          <a:p>
            <a:r>
              <a:rPr lang="nl-NL" sz="3600"/>
              <a:t>OORSPRONG: HET SLAGVELD</a:t>
            </a:r>
            <a:endParaRPr lang="nl-NL" sz="3600" dirty="0"/>
          </a:p>
        </p:txBody>
      </p:sp>
      <p:sp>
        <p:nvSpPr>
          <p:cNvPr id="3" name="Tijdelijke aanduiding voor inhoud 2">
            <a:extLst>
              <a:ext uri="{FF2B5EF4-FFF2-40B4-BE49-F238E27FC236}">
                <a16:creationId xmlns:a16="http://schemas.microsoft.com/office/drawing/2014/main" id="{06178A58-DC86-4550-8E5E-BAE7702E12A3}"/>
              </a:ext>
            </a:extLst>
          </p:cNvPr>
          <p:cNvSpPr>
            <a:spLocks noGrp="1"/>
          </p:cNvSpPr>
          <p:nvPr>
            <p:ph idx="1"/>
          </p:nvPr>
        </p:nvSpPr>
        <p:spPr>
          <a:xfrm>
            <a:off x="838199" y="2055327"/>
            <a:ext cx="4571999" cy="3776975"/>
          </a:xfrm>
        </p:spPr>
        <p:txBody>
          <a:bodyPr>
            <a:normAutofit lnSpcReduction="10000"/>
          </a:bodyPr>
          <a:lstStyle/>
          <a:p>
            <a:pPr marL="0" indent="0">
              <a:buNone/>
            </a:pPr>
            <a:endParaRPr lang="nl-NL" sz="2000" dirty="0"/>
          </a:p>
          <a:p>
            <a:pPr marL="0" indent="0">
              <a:buNone/>
            </a:pPr>
            <a:r>
              <a:rPr lang="nl-NL" sz="2000" dirty="0"/>
              <a:t>KRUISBESTUIVING: CHINESE POLITIEKE FILOSOFIE &lt;&gt; SLAGVELD</a:t>
            </a:r>
          </a:p>
          <a:p>
            <a:pPr marL="0" indent="0">
              <a:buNone/>
            </a:pPr>
            <a:endParaRPr lang="nl-NL" sz="2000" dirty="0"/>
          </a:p>
          <a:p>
            <a:pPr marL="0" indent="0">
              <a:buNone/>
            </a:pPr>
            <a:r>
              <a:rPr lang="nl-NL" sz="2000" dirty="0"/>
              <a:t>-   STRATEGISCH DENKEN</a:t>
            </a:r>
          </a:p>
          <a:p>
            <a:pPr>
              <a:buFontTx/>
              <a:buChar char="-"/>
            </a:pPr>
            <a:r>
              <a:rPr lang="nl-NL" sz="2000" dirty="0"/>
              <a:t>DOEL GENERAAL - HEERSER: (SOCIALE) DISCIPLINE, ORDE, HARMONIE</a:t>
            </a:r>
          </a:p>
          <a:p>
            <a:pPr>
              <a:buFontTx/>
              <a:buChar char="-"/>
            </a:pPr>
            <a:r>
              <a:rPr lang="nl-NL" sz="2000" dirty="0"/>
              <a:t>ÉÉN LEIDER: VADERLIJK – NIET TOEGEEFLIJK</a:t>
            </a:r>
          </a:p>
          <a:p>
            <a:pPr>
              <a:buFontTx/>
              <a:buChar char="-"/>
            </a:pPr>
            <a:r>
              <a:rPr lang="nl-NL" sz="2000" dirty="0"/>
              <a:t>WAARDEN: HIËRARCHIE, TOEWIJDING, MOED, ENERGIE, DE BESTE WILLEN ZIJN.</a:t>
            </a:r>
          </a:p>
          <a:p>
            <a:pPr marL="0" indent="0">
              <a:buNone/>
            </a:pPr>
            <a:endParaRPr lang="nl-NL" sz="1800" dirty="0"/>
          </a:p>
        </p:txBody>
      </p:sp>
      <p:pic>
        <p:nvPicPr>
          <p:cNvPr id="1026" name="Picture 2" descr="images-na.ssl-images-amazon.com/images/I/51bDqL...">
            <a:extLst>
              <a:ext uri="{FF2B5EF4-FFF2-40B4-BE49-F238E27FC236}">
                <a16:creationId xmlns:a16="http://schemas.microsoft.com/office/drawing/2014/main" id="{6C49F375-5586-4DFD-9827-DC88D8B2F53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40" r="2" b="2"/>
          <a:stretch/>
        </p:blipFill>
        <p:spPr bwMode="auto">
          <a:xfrm>
            <a:off x="6190488" y="566928"/>
            <a:ext cx="5157216" cy="5286197"/>
          </a:xfrm>
          <a:prstGeom prst="rect">
            <a:avLst/>
          </a:prstGeom>
          <a:noFill/>
          <a:extLst>
            <a:ext uri="{909E8E84-426E-40DD-AFC4-6F175D3DCCD1}">
              <a14:hiddenFill xmlns:a14="http://schemas.microsoft.com/office/drawing/2010/main">
                <a:solidFill>
                  <a:srgbClr val="FFFFFF"/>
                </a:solidFill>
              </a14:hiddenFill>
            </a:ext>
          </a:extLst>
        </p:spPr>
      </p:pic>
      <p:sp>
        <p:nvSpPr>
          <p:cNvPr id="1029" name="Rectangle 72">
            <a:extLst>
              <a:ext uri="{FF2B5EF4-FFF2-40B4-BE49-F238E27FC236}">
                <a16:creationId xmlns:a16="http://schemas.microsoft.com/office/drawing/2014/main" id="{2089CB41-F399-4AEB-980C-5BFB1049C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5" name="Rectangle 74">
            <a:extLst>
              <a:ext uri="{FF2B5EF4-FFF2-40B4-BE49-F238E27FC236}">
                <a16:creationId xmlns:a16="http://schemas.microsoft.com/office/drawing/2014/main" id="{1BFC967B-3DD6-463D-9DB9-6E4419AE0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96768" y="3817404"/>
            <a:ext cx="54864" cy="45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210883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ictator for life': Xi Jinping's power grab condemned as step towards  tyranny | China | The Guardian">
            <a:extLst>
              <a:ext uri="{FF2B5EF4-FFF2-40B4-BE49-F238E27FC236}">
                <a16:creationId xmlns:a16="http://schemas.microsoft.com/office/drawing/2014/main" id="{E358F235-00E1-4B0F-BBB8-7838237CA7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637" t="1808" r="16894"/>
          <a:stretch/>
        </p:blipFill>
        <p:spPr bwMode="auto">
          <a:xfrm>
            <a:off x="3523488" y="-123815"/>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FC6DB31B-3930-43A7-8D80-24CEA0869DBA}"/>
              </a:ext>
            </a:extLst>
          </p:cNvPr>
          <p:cNvSpPr>
            <a:spLocks noGrp="1"/>
          </p:cNvSpPr>
          <p:nvPr>
            <p:ph type="title"/>
          </p:nvPr>
        </p:nvSpPr>
        <p:spPr>
          <a:xfrm>
            <a:off x="371094" y="1161288"/>
            <a:ext cx="3438144" cy="1124712"/>
          </a:xfrm>
        </p:spPr>
        <p:txBody>
          <a:bodyPr anchor="b">
            <a:normAutofit/>
          </a:bodyPr>
          <a:lstStyle/>
          <a:p>
            <a:r>
              <a:rPr lang="nl-NL" sz="2800"/>
              <a:t> Suzi bing fa, 11</a:t>
            </a:r>
            <a:br>
              <a:rPr lang="nl-NL" sz="2800"/>
            </a:br>
            <a:endParaRPr lang="nl-NL" sz="2800"/>
          </a:p>
        </p:txBody>
      </p:sp>
      <p:sp>
        <p:nvSpPr>
          <p:cNvPr id="3" name="Tijdelijke aanduiding voor inhoud 2">
            <a:extLst>
              <a:ext uri="{FF2B5EF4-FFF2-40B4-BE49-F238E27FC236}">
                <a16:creationId xmlns:a16="http://schemas.microsoft.com/office/drawing/2014/main" id="{B433274C-EE67-4FCC-88F3-DEF1A54C5D41}"/>
              </a:ext>
            </a:extLst>
          </p:cNvPr>
          <p:cNvSpPr>
            <a:spLocks noGrp="1"/>
          </p:cNvSpPr>
          <p:nvPr>
            <p:ph idx="1"/>
          </p:nvPr>
        </p:nvSpPr>
        <p:spPr>
          <a:xfrm>
            <a:off x="371094" y="2718054"/>
            <a:ext cx="3438906" cy="3207258"/>
          </a:xfrm>
        </p:spPr>
        <p:txBody>
          <a:bodyPr anchor="t">
            <a:normAutofit fontScale="92500" lnSpcReduction="10000"/>
          </a:bodyPr>
          <a:lstStyle/>
          <a:p>
            <a:pPr marL="0" indent="0">
              <a:buNone/>
            </a:pPr>
            <a:endParaRPr lang="nl-NL" sz="1700" dirty="0"/>
          </a:p>
          <a:p>
            <a:pPr marL="0" indent="0">
              <a:buNone/>
            </a:pPr>
            <a:r>
              <a:rPr lang="nl-NL" sz="2000" i="1" dirty="0"/>
              <a:t>‘DE HEERSER IS ALS EEN  LEGERAANVOERDER. ‘HIJ IS KALM EN AFSTANDELIJK, CORRECT EN GEDISCIPLINEERD. HIJ HOUDT ONDERDANEN ONWETEND. HIJ VOERT VERANDERINGEN DOOR IN REGELINGEN EN PLANNEN. HIJ HOUDT ZIJN MENSEN IN HET DONKER.’</a:t>
            </a:r>
          </a:p>
          <a:p>
            <a:pPr marL="0" indent="0">
              <a:buNone/>
            </a:pPr>
            <a:r>
              <a:rPr lang="nl-NL" sz="2000" dirty="0"/>
              <a:t>   </a:t>
            </a:r>
          </a:p>
        </p:txBody>
      </p:sp>
    </p:spTree>
    <p:extLst>
      <p:ext uri="{BB962C8B-B14F-4D97-AF65-F5344CB8AC3E}">
        <p14:creationId xmlns:p14="http://schemas.microsoft.com/office/powerpoint/2010/main" val="3665731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13AFFBB8-4652-499A-A723-B472F4CBB488}"/>
              </a:ext>
            </a:extLst>
          </p:cNvPr>
          <p:cNvSpPr>
            <a:spLocks noGrp="1"/>
          </p:cNvSpPr>
          <p:nvPr>
            <p:ph type="title" idx="4294967295"/>
          </p:nvPr>
        </p:nvSpPr>
        <p:spPr>
          <a:xfrm>
            <a:off x="838200" y="365125"/>
            <a:ext cx="10515600" cy="1325563"/>
          </a:xfrm>
        </p:spPr>
        <p:txBody>
          <a:bodyPr vert="horz" lIns="91440" tIns="45720" rIns="91440" bIns="45720" rtlCol="0" anchor="ctr">
            <a:normAutofit/>
          </a:bodyPr>
          <a:lstStyle/>
          <a:p>
            <a:r>
              <a:rPr lang="en-US" kern="1200">
                <a:solidFill>
                  <a:schemeClr val="tx1"/>
                </a:solidFill>
                <a:latin typeface="+mj-lt"/>
                <a:ea typeface="+mj-ea"/>
                <a:cs typeface="+mj-cs"/>
              </a:rPr>
              <a:t>ELITAIR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5CFD5639-C725-4F38-B999-D3090025668B}"/>
              </a:ext>
            </a:extLst>
          </p:cNvPr>
          <p:cNvSpPr>
            <a:spLocks noGrp="1"/>
          </p:cNvSpPr>
          <p:nvPr>
            <p:ph idx="4294967295"/>
          </p:nvPr>
        </p:nvSpPr>
        <p:spPr>
          <a:xfrm>
            <a:off x="838200" y="1825625"/>
            <a:ext cx="10515600" cy="4351338"/>
          </a:xfrm>
        </p:spPr>
        <p:txBody>
          <a:bodyPr vert="horz" lIns="91440" tIns="45720" rIns="91440" bIns="45720" rtlCol="0">
            <a:normAutofit lnSpcReduction="10000"/>
          </a:bodyPr>
          <a:lstStyle/>
          <a:p>
            <a:r>
              <a:rPr lang="en-US" dirty="0"/>
              <a:t>ÉÉN HEERSER</a:t>
            </a:r>
          </a:p>
          <a:p>
            <a:r>
              <a:rPr lang="en-US" dirty="0"/>
              <a:t>CENTRALE VRAAG: </a:t>
            </a:r>
          </a:p>
          <a:p>
            <a:pPr marL="0" indent="0">
              <a:buNone/>
            </a:pPr>
            <a:r>
              <a:rPr lang="en-US" dirty="0"/>
              <a:t>   </a:t>
            </a:r>
          </a:p>
          <a:p>
            <a:pPr marL="0" indent="0">
              <a:buNone/>
            </a:pPr>
            <a:r>
              <a:rPr lang="en-US" dirty="0"/>
              <a:t>   WELKE STRATEGIE OM MANDAAT VAN DE HEMEL TE GEBRUIKEN?</a:t>
            </a:r>
          </a:p>
          <a:p>
            <a:pPr marL="0" indent="0">
              <a:buNone/>
            </a:pPr>
            <a:endParaRPr lang="en-US" dirty="0"/>
          </a:p>
          <a:p>
            <a:pPr marL="0" indent="0">
              <a:buNone/>
            </a:pPr>
            <a:r>
              <a:rPr lang="en-US" dirty="0"/>
              <a:t>   - MOREEL VOORBEELD &gt; CONFUSIANISME</a:t>
            </a:r>
          </a:p>
          <a:p>
            <a:pPr marL="0" indent="0">
              <a:buNone/>
            </a:pPr>
            <a:r>
              <a:rPr lang="en-US" dirty="0"/>
              <a:t>   - TOTALE, ABSOLUTE MACHT &gt; LEGALISME</a:t>
            </a:r>
          </a:p>
          <a:p>
            <a:pPr marL="0" indent="0">
              <a:buNone/>
            </a:pPr>
            <a:r>
              <a:rPr lang="en-US" dirty="0"/>
              <a:t>   - ‘NIETS DOEN’ / INDIRECT &gt; TAOÏSME</a:t>
            </a:r>
            <a:br>
              <a:rPr lang="en-US" dirty="0"/>
            </a:br>
            <a:endParaRPr lang="en-US" dirty="0"/>
          </a:p>
        </p:txBody>
      </p:sp>
    </p:spTree>
    <p:extLst>
      <p:ext uri="{BB962C8B-B14F-4D97-AF65-F5344CB8AC3E}">
        <p14:creationId xmlns:p14="http://schemas.microsoft.com/office/powerpoint/2010/main" val="4008167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44B1B1A-1997-4896-9FC5-2E098EFA880F}"/>
              </a:ext>
            </a:extLst>
          </p:cNvPr>
          <p:cNvSpPr>
            <a:spLocks noGrp="1"/>
          </p:cNvSpPr>
          <p:nvPr>
            <p:ph type="title"/>
          </p:nvPr>
        </p:nvSpPr>
        <p:spPr>
          <a:xfrm>
            <a:off x="572493" y="238539"/>
            <a:ext cx="11018520" cy="1434415"/>
          </a:xfrm>
        </p:spPr>
        <p:txBody>
          <a:bodyPr anchor="b">
            <a:normAutofit/>
          </a:bodyPr>
          <a:lstStyle/>
          <a:p>
            <a:r>
              <a:rPr lang="nl-NL" sz="5400" dirty="0"/>
              <a:t>CONFUSIUS:‘VOORBEELDIG REGEREN’ </a:t>
            </a:r>
          </a:p>
        </p:txBody>
      </p:sp>
      <p:sp>
        <p:nvSpPr>
          <p:cNvPr id="7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BE3B7377-45A0-4F1E-A14D-E735A2BCB82A}"/>
              </a:ext>
            </a:extLst>
          </p:cNvPr>
          <p:cNvSpPr>
            <a:spLocks noGrp="1"/>
          </p:cNvSpPr>
          <p:nvPr>
            <p:ph idx="1"/>
          </p:nvPr>
        </p:nvSpPr>
        <p:spPr>
          <a:xfrm>
            <a:off x="381993" y="1888833"/>
            <a:ext cx="6713552" cy="4119172"/>
          </a:xfrm>
        </p:spPr>
        <p:txBody>
          <a:bodyPr anchor="t">
            <a:normAutofit fontScale="92500" lnSpcReduction="20000"/>
          </a:bodyPr>
          <a:lstStyle/>
          <a:p>
            <a:r>
              <a:rPr lang="nl-NL" sz="2400" dirty="0"/>
              <a:t>MIJ. ALS </a:t>
            </a:r>
            <a:r>
              <a:rPr lang="nl-NL" sz="2400" i="1" dirty="0">
                <a:solidFill>
                  <a:srgbClr val="FF0000"/>
                </a:solidFill>
              </a:rPr>
              <a:t>HARMONIEUZE</a:t>
            </a:r>
            <a:r>
              <a:rPr lang="nl-NL" sz="2400" dirty="0"/>
              <a:t> (HE) GEMEENSCHAP VAN MENSEN O.L.V. EEN VOORBEELDIGE ELITE. </a:t>
            </a:r>
          </a:p>
          <a:p>
            <a:r>
              <a:rPr lang="nl-NL" sz="2400" dirty="0"/>
              <a:t>NAAR VOORBEELD HERTOG VAN ZHOU</a:t>
            </a:r>
          </a:p>
          <a:p>
            <a:pPr marL="0" indent="0">
              <a:buNone/>
            </a:pPr>
            <a:endParaRPr lang="nl-NL" sz="1400" dirty="0"/>
          </a:p>
          <a:p>
            <a:r>
              <a:rPr lang="nl-NL" sz="1400" dirty="0"/>
              <a:t>COFUCIAANSE WAARDEN:</a:t>
            </a:r>
          </a:p>
          <a:p>
            <a:pPr marL="0" indent="0">
              <a:buNone/>
            </a:pPr>
            <a:r>
              <a:rPr lang="nl-NL" sz="1400" dirty="0"/>
              <a:t>   - GEVOEL VOOR RECHTVAARDIGHEID ( YI)</a:t>
            </a:r>
          </a:p>
          <a:p>
            <a:pPr marL="0" indent="0">
              <a:buNone/>
            </a:pPr>
            <a:r>
              <a:rPr lang="nl-NL" sz="1400" dirty="0"/>
              <a:t>   - OPRECHTHEID (CHENG)</a:t>
            </a:r>
          </a:p>
          <a:p>
            <a:pPr marL="0" indent="0">
              <a:buNone/>
            </a:pPr>
            <a:r>
              <a:rPr lang="nl-NL" sz="1400" dirty="0"/>
              <a:t>   - BETROUWBAARHEID (XIN)</a:t>
            </a:r>
          </a:p>
          <a:p>
            <a:pPr marL="0" indent="0">
              <a:buNone/>
            </a:pPr>
            <a:r>
              <a:rPr lang="nl-NL" sz="1400" dirty="0"/>
              <a:t>   - GOEDAARDIGHEID / MENSELIJKHEID (REN)</a:t>
            </a:r>
          </a:p>
          <a:p>
            <a:pPr marL="0" indent="0">
              <a:buNone/>
            </a:pPr>
            <a:r>
              <a:rPr lang="nl-NL" sz="1400" dirty="0"/>
              <a:t>   - RITUAL PROPIETY (LI)</a:t>
            </a:r>
          </a:p>
          <a:p>
            <a:pPr marL="0" indent="0">
              <a:buNone/>
            </a:pPr>
            <a:r>
              <a:rPr lang="nl-NL" sz="1400" dirty="0"/>
              <a:t>   - FILIAL DEVOTION (XIAO)</a:t>
            </a:r>
          </a:p>
          <a:p>
            <a:pPr marL="0" indent="0">
              <a:buNone/>
            </a:pPr>
            <a:r>
              <a:rPr lang="nl-NL" sz="1400" dirty="0"/>
              <a:t>   - WENS LOYAAL TE ZIJN (ZHONG)</a:t>
            </a:r>
          </a:p>
          <a:p>
            <a:pPr marL="0" indent="0">
              <a:buNone/>
            </a:pPr>
            <a:r>
              <a:rPr lang="nl-NL" sz="1400" dirty="0"/>
              <a:t>   - CONSIDERATE (SHU)</a:t>
            </a:r>
          </a:p>
          <a:p>
            <a:pPr marL="0" indent="0">
              <a:buNone/>
            </a:pPr>
            <a:r>
              <a:rPr lang="nl-NL" sz="1400" dirty="0"/>
              <a:t>   - KENNIS (ZHI)</a:t>
            </a:r>
          </a:p>
        </p:txBody>
      </p:sp>
      <p:pic>
        <p:nvPicPr>
          <p:cNvPr id="1026" name="Picture 2" descr="Vectorillustratie Van Het Teken Van Chinese Filosofie Van Het Symbool Van  Confucianisme, De Geleerde Van Het Lijnpictogram Stock Illustratie -  Illustratie bestaande uit china, geloof: 90240488">
            <a:extLst>
              <a:ext uri="{FF2B5EF4-FFF2-40B4-BE49-F238E27FC236}">
                <a16:creationId xmlns:a16="http://schemas.microsoft.com/office/drawing/2014/main" id="{6F1188BA-06E6-41F9-8622-98E1CBB1009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75" r="4" b="1841"/>
          <a:stretch/>
        </p:blipFill>
        <p:spPr bwMode="auto">
          <a:xfrm>
            <a:off x="7477538" y="2203782"/>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8413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108D317-7CBD-4897-BD1F-959436D2A3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F31D1F0-47D5-4E9A-9227-20DC27A66590}"/>
              </a:ext>
            </a:extLst>
          </p:cNvPr>
          <p:cNvSpPr>
            <a:spLocks noGrp="1"/>
          </p:cNvSpPr>
          <p:nvPr>
            <p:ph type="title"/>
          </p:nvPr>
        </p:nvSpPr>
        <p:spPr>
          <a:xfrm>
            <a:off x="7255564" y="834888"/>
            <a:ext cx="4314645" cy="1268958"/>
          </a:xfrm>
        </p:spPr>
        <p:txBody>
          <a:bodyPr anchor="b">
            <a:normAutofit/>
          </a:bodyPr>
          <a:lstStyle/>
          <a:p>
            <a:r>
              <a:rPr lang="nl-NL" sz="3200" dirty="0"/>
              <a:t>Harmonie &gt; ‘programma’ </a:t>
            </a:r>
          </a:p>
        </p:txBody>
      </p:sp>
      <p:pic>
        <p:nvPicPr>
          <p:cNvPr id="4098" name="Picture 2" descr="Gentlemen's Tonic Eau de Toilette Junzi 100ml - Passie voor Beauty Shop">
            <a:extLst>
              <a:ext uri="{FF2B5EF4-FFF2-40B4-BE49-F238E27FC236}">
                <a16:creationId xmlns:a16="http://schemas.microsoft.com/office/drawing/2014/main" id="{117F393F-7294-4F73-8E6A-AF4F7D6DAF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050"/>
          <a:stretch/>
        </p:blipFill>
        <p:spPr bwMode="auto">
          <a:xfrm>
            <a:off x="20" y="10"/>
            <a:ext cx="6717436" cy="6857990"/>
          </a:xfrm>
          <a:custGeom>
            <a:avLst/>
            <a:gdLst/>
            <a:ahLst/>
            <a:cxnLst/>
            <a:rect l="l" t="t" r="r" b="b"/>
            <a:pathLst>
              <a:path w="6717456" h="6858000">
                <a:moveTo>
                  <a:pt x="0" y="0"/>
                </a:moveTo>
                <a:lnTo>
                  <a:pt x="6149468" y="0"/>
                </a:lnTo>
                <a:lnTo>
                  <a:pt x="6202448" y="162605"/>
                </a:lnTo>
                <a:cubicBezTo>
                  <a:pt x="6535625" y="1263763"/>
                  <a:pt x="6717456" y="2453207"/>
                  <a:pt x="6717456" y="3694043"/>
                </a:cubicBezTo>
                <a:cubicBezTo>
                  <a:pt x="6717456" y="4757617"/>
                  <a:pt x="6583866" y="5783433"/>
                  <a:pt x="6335883" y="6748259"/>
                </a:cubicBezTo>
                <a:lnTo>
                  <a:pt x="6305198" y="6858000"/>
                </a:lnTo>
                <a:lnTo>
                  <a:pt x="0" y="6858000"/>
                </a:lnTo>
                <a:close/>
              </a:path>
            </a:pathLst>
          </a:custGeom>
          <a:noFill/>
          <a:effectLst>
            <a:outerShdw blurRad="50800" dist="38100" algn="l" rotWithShape="0">
              <a:schemeClr val="bg1">
                <a:lumMod val="85000"/>
                <a:alpha val="30000"/>
              </a:schemeClr>
            </a:outerShdw>
          </a:effectLst>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D6297641-8B9F-4767-9606-8A1131322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89864" y="38793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5" name="Rectangle 74">
            <a:extLst>
              <a:ext uri="{FF2B5EF4-FFF2-40B4-BE49-F238E27FC236}">
                <a16:creationId xmlns:a16="http://schemas.microsoft.com/office/drawing/2014/main" id="{D8F3CA65-EA00-46B4-9616-39E6853F7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6172" y="2240371"/>
            <a:ext cx="42062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Tijdelijke aanduiding voor inhoud 2">
            <a:extLst>
              <a:ext uri="{FF2B5EF4-FFF2-40B4-BE49-F238E27FC236}">
                <a16:creationId xmlns:a16="http://schemas.microsoft.com/office/drawing/2014/main" id="{E239EFCA-1F97-4EA2-A65B-F96FFD5B6CCE}"/>
              </a:ext>
            </a:extLst>
          </p:cNvPr>
          <p:cNvSpPr>
            <a:spLocks noGrp="1"/>
          </p:cNvSpPr>
          <p:nvPr>
            <p:ph idx="1"/>
          </p:nvPr>
        </p:nvSpPr>
        <p:spPr>
          <a:xfrm>
            <a:off x="7255563" y="2557587"/>
            <a:ext cx="4314645" cy="3717317"/>
          </a:xfrm>
        </p:spPr>
        <p:txBody>
          <a:bodyPr anchor="t">
            <a:normAutofit lnSpcReduction="10000"/>
          </a:bodyPr>
          <a:lstStyle/>
          <a:p>
            <a:r>
              <a:rPr lang="nl-NL" sz="2000" dirty="0">
                <a:highlight>
                  <a:srgbClr val="FFFF00"/>
                </a:highlight>
              </a:rPr>
              <a:t>INDIVIDU</a:t>
            </a:r>
            <a:r>
              <a:rPr lang="nl-NL" sz="2000" dirty="0"/>
              <a:t>  &gt; ZICHZELF CULTIVEREN (JUNZI) </a:t>
            </a:r>
          </a:p>
          <a:p>
            <a:pPr marL="0" indent="0">
              <a:buNone/>
            </a:pPr>
            <a:endParaRPr lang="nl-NL" sz="2000" dirty="0"/>
          </a:p>
          <a:p>
            <a:r>
              <a:rPr lang="nl-NL" sz="2000" dirty="0"/>
              <a:t>ZELF GECULTIVEERD &gt; </a:t>
            </a:r>
            <a:r>
              <a:rPr lang="nl-NL" sz="2000" dirty="0">
                <a:highlight>
                  <a:srgbClr val="FFFF00"/>
                </a:highlight>
              </a:rPr>
              <a:t>FAMILIE </a:t>
            </a:r>
            <a:r>
              <a:rPr lang="nl-NL" sz="2000" dirty="0"/>
              <a:t>HARMONISEREN</a:t>
            </a:r>
          </a:p>
          <a:p>
            <a:pPr marL="0" indent="0">
              <a:buNone/>
            </a:pPr>
            <a:endParaRPr lang="nl-NL" sz="2000" dirty="0"/>
          </a:p>
          <a:p>
            <a:r>
              <a:rPr lang="nl-NL" sz="2000" dirty="0"/>
              <a:t>FAMILIE GEHARMONISEERD &gt; </a:t>
            </a:r>
            <a:r>
              <a:rPr lang="nl-NL" sz="2000" dirty="0">
                <a:highlight>
                  <a:srgbClr val="FFFF00"/>
                </a:highlight>
              </a:rPr>
              <a:t>LAND</a:t>
            </a:r>
            <a:r>
              <a:rPr lang="nl-NL" sz="2000" dirty="0"/>
              <a:t> ORDENEN</a:t>
            </a:r>
          </a:p>
          <a:p>
            <a:pPr marL="0" indent="0">
              <a:buNone/>
            </a:pPr>
            <a:endParaRPr lang="nl-NL" sz="2000" dirty="0"/>
          </a:p>
          <a:p>
            <a:r>
              <a:rPr lang="nl-NL" sz="2000" dirty="0"/>
              <a:t>LAND GEORDEND &gt; VREDE IN DE HELE </a:t>
            </a:r>
            <a:r>
              <a:rPr lang="nl-NL" sz="2000" dirty="0">
                <a:highlight>
                  <a:srgbClr val="FFFF00"/>
                </a:highlight>
              </a:rPr>
              <a:t>WERELD</a:t>
            </a:r>
            <a:endParaRPr lang="nl-NL" sz="2000" i="1" dirty="0">
              <a:highlight>
                <a:srgbClr val="FFFF00"/>
              </a:highlight>
            </a:endParaRPr>
          </a:p>
          <a:p>
            <a:endParaRPr lang="nl-NL" sz="2000" dirty="0"/>
          </a:p>
          <a:p>
            <a:endParaRPr lang="nl-NL" sz="2000" dirty="0"/>
          </a:p>
          <a:p>
            <a:endParaRPr lang="nl-NL" sz="1800" dirty="0"/>
          </a:p>
          <a:p>
            <a:pPr marL="0" indent="0">
              <a:buNone/>
            </a:pPr>
            <a:endParaRPr lang="nl-NL" sz="1800" dirty="0"/>
          </a:p>
        </p:txBody>
      </p:sp>
    </p:spTree>
    <p:extLst>
      <p:ext uri="{BB962C8B-B14F-4D97-AF65-F5344CB8AC3E}">
        <p14:creationId xmlns:p14="http://schemas.microsoft.com/office/powerpoint/2010/main" val="112778154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1557</Words>
  <Application>Microsoft Office PowerPoint</Application>
  <PresentationFormat>Breedbeeld</PresentationFormat>
  <Paragraphs>219</Paragraphs>
  <Slides>29</Slides>
  <Notes>12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29</vt:i4>
      </vt:variant>
    </vt:vector>
  </HeadingPairs>
  <TitlesOfParts>
    <vt:vector size="33" baseType="lpstr">
      <vt:lpstr>Arial</vt:lpstr>
      <vt:lpstr>Calibri</vt:lpstr>
      <vt:lpstr>Calibri Light</vt:lpstr>
      <vt:lpstr>Kantoorthema</vt:lpstr>
      <vt:lpstr>3. CONFUCIANISME: Harmonie, Hiërarchie, Ritueel</vt:lpstr>
      <vt:lpstr>CHINESE FILOSOFIE</vt:lpstr>
      <vt:lpstr>Twee Kernvragen</vt:lpstr>
      <vt:lpstr>CHINESE FILOSOFIE</vt:lpstr>
      <vt:lpstr>OORSPRONG: HET SLAGVELD</vt:lpstr>
      <vt:lpstr> Suzi bing fa, 11 </vt:lpstr>
      <vt:lpstr>ELITAIR</vt:lpstr>
      <vt:lpstr>CONFUSIUS:‘VOORBEELDIG REGEREN’ </vt:lpstr>
      <vt:lpstr>Harmonie &gt; ‘programma’ </vt:lpstr>
      <vt:lpstr>DEUGD</vt:lpstr>
      <vt:lpstr>‘BEING AWARE OF YOUR JOBDISCRIPTION’ ‘KEN UW PLAATS’; ROLLEN, RELATIES, RITUELEN</vt:lpstr>
      <vt:lpstr>5 sleutelrollen / relaties: </vt:lpstr>
      <vt:lpstr>HARMONIE EN RELATIES</vt:lpstr>
      <vt:lpstr>‘Als er harmonie is in het gezin gedijt alles.’</vt:lpstr>
      <vt:lpstr>HARMONIE</vt:lpstr>
      <vt:lpstr>Confucianisme</vt:lpstr>
      <vt:lpstr>RITUEEL</vt:lpstr>
      <vt:lpstr>Rituele regels </vt:lpstr>
      <vt:lpstr>Xunzi</vt:lpstr>
      <vt:lpstr>‘Van binnen een wijsgeer, van buiten een koning’.</vt:lpstr>
      <vt:lpstr>Moreel voorbeeld</vt:lpstr>
      <vt:lpstr>Moreel VB</vt:lpstr>
      <vt:lpstr>PowerPoint-presentatie</vt:lpstr>
      <vt:lpstr>HIËRARCHIE</vt:lpstr>
      <vt:lpstr>HIËRARCHIE</vt:lpstr>
      <vt:lpstr>PowerPoint-presentatie</vt:lpstr>
      <vt:lpstr>HIËRARCHIE: Evenwichtige diversiteit</vt:lpstr>
      <vt:lpstr>HARMONIE EN HIËRARCHIE</vt:lpstr>
      <vt:lpstr>Tevredenheid over CCP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Theo van Zon</dc:creator>
  <cp:lastModifiedBy>Reessink, N.R.A. (Niels)</cp:lastModifiedBy>
  <cp:revision>70</cp:revision>
  <dcterms:created xsi:type="dcterms:W3CDTF">2021-05-06T13:30:10Z</dcterms:created>
  <dcterms:modified xsi:type="dcterms:W3CDTF">2021-09-22T16:34:34Z</dcterms:modified>
</cp:coreProperties>
</file>