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1" r:id="rId3"/>
    <p:sldId id="263" r:id="rId4"/>
    <p:sldId id="264" r:id="rId5"/>
    <p:sldId id="257" r:id="rId6"/>
    <p:sldId id="265" r:id="rId7"/>
    <p:sldId id="277" r:id="rId8"/>
    <p:sldId id="278" r:id="rId9"/>
    <p:sldId id="260" r:id="rId10"/>
    <p:sldId id="275" r:id="rId11"/>
    <p:sldId id="276" r:id="rId12"/>
    <p:sldId id="279" r:id="rId13"/>
    <p:sldId id="266" r:id="rId14"/>
    <p:sldId id="267" r:id="rId15"/>
    <p:sldId id="272" r:id="rId16"/>
    <p:sldId id="273" r:id="rId17"/>
    <p:sldId id="274" r:id="rId18"/>
    <p:sldId id="270" r:id="rId19"/>
    <p:sldId id="280" r:id="rId20"/>
    <p:sldId id="281" r:id="rId21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184" autoAdjust="0"/>
  </p:normalViewPr>
  <p:slideViewPr>
    <p:cSldViewPr snapToGrid="0" snapToObjects="1">
      <p:cViewPr varScale="1">
        <p:scale>
          <a:sx n="82" d="100"/>
          <a:sy n="82" d="100"/>
        </p:scale>
        <p:origin x="-18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BBAFB-066F-3C4C-9F72-11EE58A32895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496B0-330C-7447-88EA-14E5371C55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7379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www.harpersbazaar.com</a:t>
            </a:r>
            <a:r>
              <a:rPr lang="nl-NL" dirty="0" smtClean="0"/>
              <a:t>/fashion/trends/g6495/70s-fashion-in-photos/?slide=15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96B0-330C-7447-88EA-14E5371C550B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0885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John </a:t>
            </a:r>
            <a:r>
              <a:rPr lang="nl-NL" dirty="0" err="1" smtClean="0"/>
              <a:t>Lennon</a:t>
            </a:r>
            <a:r>
              <a:rPr lang="nl-NL" dirty="0" smtClean="0"/>
              <a:t> en </a:t>
            </a:r>
            <a:r>
              <a:rPr lang="nl-NL" dirty="0" err="1" smtClean="0"/>
              <a:t>Yoko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Ono</a:t>
            </a:r>
            <a:r>
              <a:rPr lang="nl-NL" baseline="0" dirty="0" smtClean="0"/>
              <a:t> in Hilton Amsterdam in </a:t>
            </a:r>
            <a:r>
              <a:rPr lang="nl-NL" baseline="0" dirty="0" err="1" smtClean="0"/>
              <a:t>bed-in</a:t>
            </a:r>
            <a:r>
              <a:rPr lang="nl-NL" baseline="0" dirty="0" smtClean="0"/>
              <a:t>. Pacifistische actie tegen Vietnamoorlog 1969.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96B0-330C-7447-88EA-14E5371C550B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7688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Jimi</a:t>
            </a:r>
            <a:r>
              <a:rPr lang="nl-NL" baseline="0" dirty="0" smtClean="0"/>
              <a:t> Hendrix in 1969 op Woodstock Festival. Speelde Star-</a:t>
            </a:r>
            <a:r>
              <a:rPr lang="nl-NL" baseline="0" dirty="0" err="1" smtClean="0"/>
              <a:t>Spangled</a:t>
            </a:r>
            <a:r>
              <a:rPr lang="nl-NL" baseline="0" dirty="0" smtClean="0"/>
              <a:t> Banner (Amerikaanse volkslied) maar met geluid van bommen en vliegtuigen er doorheen. Was heel controversieel toen. Tegen Vietnamoorlog.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96B0-330C-7447-88EA-14E5371C550B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2991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Protestzanger,</a:t>
            </a:r>
            <a:r>
              <a:rPr lang="nl-NL" baseline="0" dirty="0" smtClean="0"/>
              <a:t> in veel van zijn teksten richt hij zich tegen politiek. Eventueel fragment laten horen van Welterusten, meneer de president (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www.youtube.com</a:t>
            </a:r>
            <a:r>
              <a:rPr lang="nl-NL" baseline="0" dirty="0" smtClean="0"/>
              <a:t>/</a:t>
            </a:r>
            <a:r>
              <a:rPr lang="nl-NL" baseline="0" dirty="0" err="1" smtClean="0"/>
              <a:t>watch?v</a:t>
            </a:r>
            <a:r>
              <a:rPr lang="nl-NL" baseline="0" dirty="0" smtClean="0"/>
              <a:t>=_5Cmw1NHUig) uit 1966.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96B0-330C-7447-88EA-14E5371C550B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5829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Bereik</a:t>
            </a:r>
            <a:r>
              <a:rPr lang="nl-NL" baseline="0" dirty="0" smtClean="0"/>
              <a:t> gebruikt in voordeel trans mensen. Bijna 2 miljoen </a:t>
            </a:r>
            <a:r>
              <a:rPr lang="nl-NL" baseline="0" dirty="0" err="1" smtClean="0"/>
              <a:t>likes</a:t>
            </a:r>
            <a:r>
              <a:rPr lang="nl-NL" baseline="0" dirty="0" smtClean="0"/>
              <a:t>! Rolmodel geworden.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96B0-330C-7447-88EA-14E5371C550B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98739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Bovenste pijl:</a:t>
            </a:r>
            <a:r>
              <a:rPr lang="nl-NL" baseline="0" dirty="0" smtClean="0"/>
              <a:t> afzetten tegen over jezelf praten</a:t>
            </a:r>
          </a:p>
          <a:p>
            <a:r>
              <a:rPr lang="nl-NL" baseline="0" dirty="0" smtClean="0"/>
              <a:t>Onderste pijl: voor stem en bereik gebruiken om BLM te steunen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96B0-330C-7447-88EA-14E5371C550B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160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Lijkt</a:t>
            </a:r>
            <a:r>
              <a:rPr lang="nl-NL" baseline="0" dirty="0" smtClean="0"/>
              <a:t> simpel, maar is zowel reclame voor merk als uitspraak voor mondkapjes. Dus hij spreekt zich ook ergens tegen en voor uit. Ook enorme invloed (denk ook aan #</a:t>
            </a:r>
            <a:r>
              <a:rPr lang="nl-NL" baseline="0" dirty="0" err="1" smtClean="0"/>
              <a:t>ikdoenietmeermee</a:t>
            </a:r>
            <a:r>
              <a:rPr lang="nl-NL" baseline="0" dirty="0" smtClean="0"/>
              <a:t>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96B0-330C-7447-88EA-14E5371C550B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3592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Nikkie</a:t>
            </a:r>
            <a:r>
              <a:rPr lang="nl-NL" baseline="0" dirty="0" err="1" smtClean="0"/>
              <a:t>tutorials</a:t>
            </a:r>
            <a:r>
              <a:rPr lang="nl-NL" baseline="0" dirty="0" smtClean="0"/>
              <a:t>, bronvermelding.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96B0-330C-7447-88EA-14E5371C550B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4501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96B0-330C-7447-88EA-14E5371C550B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78071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96B0-330C-7447-88EA-14E5371C550B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813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Beatlemania</a:t>
            </a:r>
            <a:r>
              <a:rPr lang="nl-NL" baseline="0" dirty="0" smtClean="0"/>
              <a:t>: vanaf 1.40 tot ze een tijdje zingen</a:t>
            </a:r>
          </a:p>
          <a:p>
            <a:r>
              <a:rPr lang="nl-NL" baseline="0" dirty="0" err="1" smtClean="0"/>
              <a:t>Beliebers</a:t>
            </a:r>
            <a:r>
              <a:rPr lang="nl-NL" baseline="0" dirty="0" smtClean="0"/>
              <a:t>: vanaf 0.18 tot een minuut verder ongeveer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96B0-330C-7447-88EA-14E5371C550B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9428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Deze</a:t>
            </a:r>
            <a:r>
              <a:rPr lang="nl-NL" baseline="0" dirty="0" smtClean="0"/>
              <a:t> vragen klassikaal bespreken, om leerlingen vast op te warmen voor de opdracht.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96B0-330C-7447-88EA-14E5371C550B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9147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96B0-330C-7447-88EA-14E5371C550B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2219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Jaren ‘50 James Dean </a:t>
            </a:r>
            <a:r>
              <a:rPr lang="mr-IN" dirty="0" smtClean="0"/>
              <a:t>–</a:t>
            </a:r>
            <a:r>
              <a:rPr lang="nl-NL" dirty="0" smtClean="0"/>
              <a:t> nozems, vetkuif, brommer, onderklasse,</a:t>
            </a:r>
            <a:r>
              <a:rPr lang="nl-NL" baseline="0" dirty="0" smtClean="0"/>
              <a:t> snackbar. Welke merken? Welke kleding? Belangrijk om daar precies op te letten? </a:t>
            </a:r>
          </a:p>
          <a:p>
            <a:r>
              <a:rPr lang="nl-NL" baseline="0" dirty="0" smtClean="0"/>
              <a:t>Foto: James Dean in Rebel Without a </a:t>
            </a:r>
            <a:r>
              <a:rPr lang="nl-NL" baseline="0" dirty="0" err="1" smtClean="0"/>
              <a:t>Cause</a:t>
            </a:r>
            <a:r>
              <a:rPr lang="nl-NL" baseline="0" dirty="0" smtClean="0"/>
              <a:t> (1955). Film tevens grote bron van inspiratie. Kijk maar naar de kleren. Vergelijk met volgende slide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96B0-330C-7447-88EA-14E5371C550B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4539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Nozems</a:t>
            </a:r>
            <a:r>
              <a:rPr lang="nl-NL" baseline="0" dirty="0" smtClean="0"/>
              <a:t> op een bromfiets (1955).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96B0-330C-7447-88EA-14E5371C550B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0622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Robert</a:t>
            </a:r>
            <a:r>
              <a:rPr lang="nl-NL" baseline="0" dirty="0" smtClean="0"/>
              <a:t> Jasper Grootveld, voorman Provo (provoceren)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96B0-330C-7447-88EA-14E5371C550B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4969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dolle </a:t>
            </a:r>
            <a:r>
              <a:rPr lang="nl-NL" dirty="0" err="1" smtClean="0"/>
              <a:t>m</a:t>
            </a:r>
            <a:r>
              <a:rPr lang="nl-NL" baseline="0" dirty="0" err="1" smtClean="0"/>
              <a:t>ina’s</a:t>
            </a:r>
            <a:r>
              <a:rPr lang="nl-NL" baseline="0" dirty="0" smtClean="0"/>
              <a:t>. Baas in eigen buik etc.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96B0-330C-7447-88EA-14E5371C550B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9469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The </a:t>
            </a:r>
            <a:r>
              <a:rPr lang="nl-NL" dirty="0" err="1" smtClean="0"/>
              <a:t>Beatles</a:t>
            </a:r>
            <a:r>
              <a:rPr lang="nl-NL" dirty="0" smtClean="0"/>
              <a:t> (1960-1970), invloedrijkste</a:t>
            </a:r>
            <a:r>
              <a:rPr lang="nl-NL" baseline="0" dirty="0" smtClean="0"/>
              <a:t> band ooit. Uit Liverpool. John </a:t>
            </a:r>
            <a:r>
              <a:rPr lang="nl-NL" baseline="0" dirty="0" err="1" smtClean="0"/>
              <a:t>Lennon</a:t>
            </a:r>
            <a:r>
              <a:rPr lang="nl-NL" baseline="0" dirty="0" smtClean="0"/>
              <a:t>, Ringo Star, Paul </a:t>
            </a:r>
            <a:r>
              <a:rPr lang="nl-NL" baseline="0" dirty="0" err="1" smtClean="0"/>
              <a:t>McCartney</a:t>
            </a:r>
            <a:r>
              <a:rPr lang="nl-NL" baseline="0" dirty="0" smtClean="0"/>
              <a:t> en George Harrison. Hysterische meiden bij concerten die muziek overstemden: </a:t>
            </a:r>
            <a:r>
              <a:rPr lang="nl-NL" baseline="0" dirty="0" err="1" smtClean="0"/>
              <a:t>Beatlemania</a:t>
            </a:r>
            <a:r>
              <a:rPr lang="nl-NL" baseline="0" dirty="0" smtClean="0"/>
              <a:t>. ‘Belichaming gezamenlijke idealen sociaal-culturele revoluties jaren </a:t>
            </a:r>
            <a:r>
              <a:rPr lang="mr-IN" baseline="0" dirty="0" smtClean="0"/>
              <a:t>’</a:t>
            </a:r>
            <a:r>
              <a:rPr lang="nl-NL" baseline="0" dirty="0" smtClean="0"/>
              <a:t>60) (Foto: </a:t>
            </a:r>
            <a:r>
              <a:rPr lang="nl-NL" baseline="0" dirty="0" err="1" smtClean="0"/>
              <a:t>wikipedia</a:t>
            </a:r>
            <a:r>
              <a:rPr lang="nl-NL" baseline="0" dirty="0" smtClean="0"/>
              <a:t>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96B0-330C-7447-88EA-14E5371C550B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4595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5D55-3E06-0142-A67C-472B0247417F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8700F-1886-0F46-BCF9-E2757009B0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7134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5D55-3E06-0142-A67C-472B0247417F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8700F-1886-0F46-BCF9-E2757009B0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2720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5D55-3E06-0142-A67C-472B0247417F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8700F-1886-0F46-BCF9-E2757009B0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758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5D55-3E06-0142-A67C-472B0247417F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8700F-1886-0F46-BCF9-E2757009B0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2637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5D55-3E06-0142-A67C-472B0247417F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8700F-1886-0F46-BCF9-E2757009B0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7063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5D55-3E06-0142-A67C-472B0247417F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8700F-1886-0F46-BCF9-E2757009B0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7170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5D55-3E06-0142-A67C-472B0247417F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8700F-1886-0F46-BCF9-E2757009B0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0040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5D55-3E06-0142-A67C-472B0247417F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8700F-1886-0F46-BCF9-E2757009B0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8011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5D55-3E06-0142-A67C-472B0247417F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8700F-1886-0F46-BCF9-E2757009B0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553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5D55-3E06-0142-A67C-472B0247417F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8700F-1886-0F46-BCF9-E2757009B0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4700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5D55-3E06-0142-A67C-472B0247417F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8700F-1886-0F46-BCF9-E2757009B0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2904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F5D55-3E06-0142-A67C-472B0247417F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8700F-1886-0F46-BCF9-E2757009B0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7824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zeoob.com/generate-instagram-pos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gWMxCe53pI" TargetMode="External"/><Relationship Id="rId4" Type="http://schemas.openxmlformats.org/officeDocument/2006/relationships/hyperlink" Target="https://www.youtube.com/watch?v=QUOe7cl9XDQ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72000" y="699735"/>
            <a:ext cx="3886199" cy="1470025"/>
          </a:xfrm>
        </p:spPr>
        <p:txBody>
          <a:bodyPr/>
          <a:lstStyle/>
          <a:p>
            <a:r>
              <a:rPr lang="nl-NL" dirty="0" err="1" smtClean="0"/>
              <a:t>Influencers</a:t>
            </a:r>
            <a:r>
              <a:rPr lang="nl-NL" dirty="0" smtClean="0"/>
              <a:t>	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083119" y="3127212"/>
            <a:ext cx="3200400" cy="1752600"/>
          </a:xfrm>
        </p:spPr>
        <p:txBody>
          <a:bodyPr/>
          <a:lstStyle/>
          <a:p>
            <a:r>
              <a:rPr lang="nl-NL" dirty="0" smtClean="0"/>
              <a:t> in de jaren ‘50, ‘60 en ‘70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12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798" y="1239164"/>
            <a:ext cx="6808896" cy="5432961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John </a:t>
            </a:r>
            <a:r>
              <a:rPr lang="nl-NL" dirty="0" err="1" smtClean="0"/>
              <a:t>Lennon</a:t>
            </a:r>
            <a:r>
              <a:rPr lang="nl-NL" dirty="0" smtClean="0"/>
              <a:t> en </a:t>
            </a:r>
            <a:r>
              <a:rPr lang="nl-NL" dirty="0" err="1" smtClean="0"/>
              <a:t>Yoko</a:t>
            </a:r>
            <a:r>
              <a:rPr lang="nl-NL" dirty="0" smtClean="0"/>
              <a:t> </a:t>
            </a:r>
            <a:r>
              <a:rPr lang="nl-NL" dirty="0" err="1" smtClean="0"/>
              <a:t>Ono</a:t>
            </a:r>
            <a:r>
              <a:rPr lang="nl-NL" dirty="0" smtClean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9164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15" y="1417638"/>
            <a:ext cx="8160543" cy="5440362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Jimi</a:t>
            </a:r>
            <a:r>
              <a:rPr lang="nl-NL" dirty="0" smtClean="0"/>
              <a:t> Hendrix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58625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Boudewijn de Groot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606" y="1417638"/>
            <a:ext cx="5313533" cy="542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92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Opdracht	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nl-NL" dirty="0" smtClean="0"/>
              <a:t>In duo’s: kies een van de </a:t>
            </a:r>
            <a:r>
              <a:rPr lang="nl-NL" dirty="0" err="1" smtClean="0"/>
              <a:t>influencers</a:t>
            </a:r>
            <a:r>
              <a:rPr lang="nl-NL" dirty="0" smtClean="0"/>
              <a:t> die zijn besproken OF kies zelf een persoon uit de jaren </a:t>
            </a:r>
            <a:r>
              <a:rPr lang="mr-IN" dirty="0" smtClean="0"/>
              <a:t>’</a:t>
            </a:r>
            <a:r>
              <a:rPr lang="nl-NL" dirty="0" smtClean="0"/>
              <a:t>50/’60/’70 (verdieping) en licht je keuze toe. </a:t>
            </a:r>
          </a:p>
          <a:p>
            <a:pPr marL="514350" indent="-514350">
              <a:buAutoNum type="arabicPeriod"/>
            </a:pPr>
            <a:r>
              <a:rPr lang="nl-NL" dirty="0" smtClean="0"/>
              <a:t>Zoek een andere foto dan hiervoor getoond van die persoon/beweging. </a:t>
            </a:r>
          </a:p>
          <a:p>
            <a:pPr marL="514350" indent="-514350">
              <a:buAutoNum type="arabicPeriod"/>
            </a:pPr>
            <a:r>
              <a:rPr lang="nl-NL" dirty="0" smtClean="0"/>
              <a:t>Leef je in in deze persoon en maak een Instagram-post vanuit zijn/haar perspectief. </a:t>
            </a:r>
          </a:p>
        </p:txBody>
      </p:sp>
    </p:spTree>
    <p:extLst>
      <p:ext uri="{BB962C8B-B14F-4D97-AF65-F5344CB8AC3E}">
        <p14:creationId xmlns:p14="http://schemas.microsoft.com/office/powerpoint/2010/main" val="1222475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Eisen aan je post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NL" dirty="0" smtClean="0"/>
              <a:t>In je post moet komen te staan: </a:t>
            </a:r>
          </a:p>
          <a:p>
            <a:pPr lvl="1"/>
            <a:r>
              <a:rPr lang="nl-NL" dirty="0" smtClean="0"/>
              <a:t>Waar je VOOR bent</a:t>
            </a:r>
          </a:p>
          <a:p>
            <a:pPr lvl="1"/>
            <a:r>
              <a:rPr lang="nl-NL" dirty="0" smtClean="0"/>
              <a:t>Waar je TEGEN bent </a:t>
            </a:r>
          </a:p>
          <a:p>
            <a:pPr lvl="1"/>
            <a:r>
              <a:rPr lang="nl-NL" dirty="0" smtClean="0"/>
              <a:t>Gebruik hiervoor de thema’s uit </a:t>
            </a:r>
            <a:r>
              <a:rPr lang="nl-NL" dirty="0" err="1" smtClean="0"/>
              <a:t>KA’s</a:t>
            </a:r>
            <a:r>
              <a:rPr lang="nl-NL" dirty="0" smtClean="0"/>
              <a:t> 45,46 en/of 48. (Noem dus bijv. Koude Oorlog)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dirty="0" smtClean="0"/>
              <a:t>Maak het echt: link naar merken/stijl/andere invloedrijke personen</a:t>
            </a:r>
            <a:r>
              <a:rPr lang="nl-NL" dirty="0"/>
              <a:t> </a:t>
            </a:r>
            <a:r>
              <a:rPr lang="nl-NL" dirty="0" smtClean="0"/>
              <a:t>uit die tijd. </a:t>
            </a:r>
          </a:p>
          <a:p>
            <a:endParaRPr lang="nl-NL" dirty="0"/>
          </a:p>
          <a:p>
            <a:r>
              <a:rPr lang="nl-NL" dirty="0" smtClean="0"/>
              <a:t>Netheid, originaliteit en vorm doen ertoe! </a:t>
            </a:r>
          </a:p>
          <a:p>
            <a:endParaRPr lang="nl-NL" dirty="0"/>
          </a:p>
          <a:p>
            <a:r>
              <a:rPr lang="nl-NL" dirty="0" smtClean="0"/>
              <a:t>Foto </a:t>
            </a:r>
            <a:r>
              <a:rPr lang="nl-NL" dirty="0" err="1"/>
              <a:t>c</a:t>
            </a:r>
            <a:r>
              <a:rPr lang="nl-NL" dirty="0" err="1" smtClean="0"/>
              <a:t>redits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9341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Schermafbeelding 2020-10-26 om 16.40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0367"/>
            <a:ext cx="9144000" cy="4640511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Voorbeeld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0162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Voorbeeld </a:t>
            </a:r>
            <a:endParaRPr lang="nl-NL" dirty="0"/>
          </a:p>
        </p:txBody>
      </p:sp>
      <p:pic>
        <p:nvPicPr>
          <p:cNvPr id="3" name="Afbeelding 2" descr="Schermafbeelding 2020-10-21 om 10.03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27" y="1417638"/>
            <a:ext cx="7533200" cy="5325504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" name="Rechte verbindingslijn met pijl 4"/>
          <p:cNvCxnSpPr/>
          <p:nvPr/>
        </p:nvCxnSpPr>
        <p:spPr>
          <a:xfrm>
            <a:off x="5080215" y="3020463"/>
            <a:ext cx="94479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met pijl 5"/>
          <p:cNvCxnSpPr/>
          <p:nvPr/>
        </p:nvCxnSpPr>
        <p:spPr>
          <a:xfrm>
            <a:off x="5080215" y="4117726"/>
            <a:ext cx="94479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248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Voorbeeld </a:t>
            </a:r>
            <a:endParaRPr lang="nl-NL" dirty="0"/>
          </a:p>
        </p:txBody>
      </p:sp>
      <p:pic>
        <p:nvPicPr>
          <p:cNvPr id="3" name="Afbeelding 2" descr="Schermafbeelding 2020-10-26 om 16.49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28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9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afbeelding 2020-10-26 om 16.25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49" y="1417638"/>
            <a:ext cx="7440269" cy="5068371"/>
          </a:xfrm>
          <a:prstGeom prst="rect">
            <a:avLst/>
          </a:prstGeom>
        </p:spPr>
      </p:pic>
      <p:sp>
        <p:nvSpPr>
          <p:cNvPr id="7" name="Ovaal 6"/>
          <p:cNvSpPr/>
          <p:nvPr/>
        </p:nvSpPr>
        <p:spPr>
          <a:xfrm>
            <a:off x="5266076" y="1967174"/>
            <a:ext cx="3422949" cy="306693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Voorbeeld </a:t>
            </a:r>
            <a:r>
              <a:rPr lang="nl-NL" dirty="0" err="1" smtClean="0"/>
              <a:t>credits</a:t>
            </a:r>
            <a:r>
              <a:rPr lang="nl-NL" dirty="0" smtClean="0"/>
              <a:t>/bronvermelding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696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lever je in?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smtClean="0"/>
              <a:t>Een Instagrampost met: </a:t>
            </a:r>
          </a:p>
          <a:p>
            <a:pPr lvl="1"/>
            <a:r>
              <a:rPr lang="nl-NL" dirty="0" smtClean="0"/>
              <a:t>Zelfgekozen foto </a:t>
            </a:r>
            <a:r>
              <a:rPr lang="nl-NL" dirty="0" err="1" smtClean="0"/>
              <a:t>influencer</a:t>
            </a:r>
            <a:endParaRPr lang="nl-NL" dirty="0" smtClean="0"/>
          </a:p>
          <a:p>
            <a:pPr lvl="1"/>
            <a:r>
              <a:rPr lang="nl-NL" dirty="0" smtClean="0"/>
              <a:t>Post met daarin verwijzing naar </a:t>
            </a:r>
            <a:r>
              <a:rPr lang="nl-NL" dirty="0" err="1" smtClean="0"/>
              <a:t>KA’s</a:t>
            </a:r>
            <a:r>
              <a:rPr lang="nl-NL" dirty="0" smtClean="0"/>
              <a:t>, </a:t>
            </a:r>
            <a:r>
              <a:rPr lang="nl-NL" dirty="0" err="1" smtClean="0"/>
              <a:t>dmv</a:t>
            </a:r>
            <a:r>
              <a:rPr lang="nl-NL" dirty="0" smtClean="0"/>
              <a:t> boodschap waarin staat waar je voor EN waar je tegen bent. </a:t>
            </a:r>
          </a:p>
          <a:p>
            <a:pPr lvl="1"/>
            <a:r>
              <a:rPr lang="nl-NL" dirty="0" smtClean="0"/>
              <a:t>Foto </a:t>
            </a:r>
            <a:r>
              <a:rPr lang="nl-NL" dirty="0" err="1" smtClean="0"/>
              <a:t>credits</a:t>
            </a:r>
            <a:endParaRPr lang="nl-NL" dirty="0" smtClean="0"/>
          </a:p>
          <a:p>
            <a:pPr lvl="1"/>
            <a:endParaRPr lang="nl-NL" dirty="0"/>
          </a:p>
          <a:p>
            <a:r>
              <a:rPr lang="nl-NL" dirty="0" smtClean="0"/>
              <a:t>Vorm: </a:t>
            </a:r>
          </a:p>
          <a:p>
            <a:pPr lvl="1"/>
            <a:r>
              <a:rPr lang="nl-NL" dirty="0" smtClean="0"/>
              <a:t>screenshot van de post op je eigen Insta-account</a:t>
            </a:r>
          </a:p>
          <a:p>
            <a:pPr lvl="1"/>
            <a:r>
              <a:rPr lang="nl-NL" dirty="0" smtClean="0"/>
              <a:t>Met een </a:t>
            </a:r>
            <a:r>
              <a:rPr lang="nl-NL" i="1" dirty="0" smtClean="0"/>
              <a:t>post generator </a:t>
            </a:r>
            <a:r>
              <a:rPr lang="nl-NL" dirty="0" smtClean="0">
                <a:hlinkClick r:id="rId3"/>
              </a:rPr>
              <a:t>https</a:t>
            </a:r>
            <a:r>
              <a:rPr lang="nl-NL" dirty="0">
                <a:hlinkClick r:id="rId3"/>
              </a:rPr>
              <a:t>://zeoob.com/generate-instagram-post</a:t>
            </a:r>
            <a:r>
              <a:rPr lang="nl-NL" dirty="0" smtClean="0">
                <a:hlinkClick r:id="rId3"/>
              </a:rPr>
              <a:t>/</a:t>
            </a:r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963569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Influencers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Beatlemania</a:t>
            </a:r>
            <a:r>
              <a:rPr lang="nl-NL" dirty="0"/>
              <a:t>: </a:t>
            </a:r>
            <a:r>
              <a:rPr lang="nl-NL" dirty="0">
                <a:hlinkClick r:id="rId3"/>
              </a:rPr>
              <a:t>https://www.youtube.com/watch?v=-</a:t>
            </a:r>
            <a:r>
              <a:rPr lang="nl-NL" dirty="0" smtClean="0">
                <a:hlinkClick r:id="rId3"/>
              </a:rPr>
              <a:t>gWMxCe53pI</a:t>
            </a:r>
            <a:r>
              <a:rPr lang="nl-NL" dirty="0" smtClean="0"/>
              <a:t> </a:t>
            </a:r>
          </a:p>
          <a:p>
            <a:endParaRPr lang="nl-NL" dirty="0"/>
          </a:p>
          <a:p>
            <a:r>
              <a:rPr lang="nl-NL" dirty="0" err="1" smtClean="0"/>
              <a:t>Beliebers</a:t>
            </a:r>
            <a:r>
              <a:rPr lang="nl-NL" dirty="0"/>
              <a:t>: </a:t>
            </a:r>
            <a:r>
              <a:rPr lang="nl-NL" dirty="0">
                <a:hlinkClick r:id="rId4"/>
              </a:rPr>
              <a:t>https://www.youtube.com/watch?v=</a:t>
            </a:r>
            <a:r>
              <a:rPr lang="nl-NL" dirty="0" smtClean="0">
                <a:hlinkClick r:id="rId4"/>
              </a:rPr>
              <a:t>QUOe7cl9XDQ</a:t>
            </a:r>
            <a:r>
              <a:rPr lang="nl-NL" dirty="0" smtClean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82110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‘Beoordeling’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 smtClean="0"/>
              <a:t>Gekozen foto </a:t>
            </a:r>
          </a:p>
          <a:p>
            <a:r>
              <a:rPr lang="nl-NL" dirty="0" smtClean="0"/>
              <a:t>Post: </a:t>
            </a:r>
          </a:p>
          <a:p>
            <a:pPr lvl="1"/>
            <a:r>
              <a:rPr lang="nl-NL" dirty="0" smtClean="0"/>
              <a:t>Benoemd waar je voor bent?</a:t>
            </a:r>
          </a:p>
          <a:p>
            <a:pPr lvl="1"/>
            <a:r>
              <a:rPr lang="nl-NL" dirty="0" smtClean="0"/>
              <a:t>Benoemd waar je tegen bent?</a:t>
            </a:r>
          </a:p>
          <a:p>
            <a:pPr lvl="1"/>
            <a:r>
              <a:rPr lang="nl-NL" dirty="0" smtClean="0"/>
              <a:t>Verwezen naar thema uit KA 45,46 en/of 48?</a:t>
            </a:r>
          </a:p>
          <a:p>
            <a:pPr marL="514350" indent="-457200"/>
            <a:r>
              <a:rPr lang="nl-NL" dirty="0" smtClean="0"/>
              <a:t>Foto </a:t>
            </a:r>
            <a:r>
              <a:rPr lang="nl-NL" dirty="0" err="1" smtClean="0"/>
              <a:t>credits</a:t>
            </a:r>
            <a:r>
              <a:rPr lang="nl-NL" dirty="0" smtClean="0"/>
              <a:t>/bronvermelding</a:t>
            </a:r>
          </a:p>
          <a:p>
            <a:pPr marL="514350" indent="-457200"/>
            <a:r>
              <a:rPr lang="nl-NL" dirty="0" smtClean="0"/>
              <a:t>Originaliteit</a:t>
            </a:r>
          </a:p>
          <a:p>
            <a:pPr marL="514350" indent="-457200"/>
            <a:r>
              <a:rPr lang="nl-NL" dirty="0" smtClean="0"/>
              <a:t>Netheid</a:t>
            </a:r>
          </a:p>
          <a:p>
            <a:pPr marL="514350" indent="-457200"/>
            <a:r>
              <a:rPr lang="nl-NL" dirty="0" smtClean="0"/>
              <a:t>Leukste/origineelste klassikaal bespreken in volgende les (eventueel anoniem en leerlingen laten </a:t>
            </a:r>
            <a:r>
              <a:rPr lang="nl-NL" dirty="0" err="1" smtClean="0"/>
              <a:t>liken</a:t>
            </a:r>
            <a:r>
              <a:rPr lang="nl-NL" dirty="0" smtClean="0"/>
              <a:t>: leerling met de meeste ‘</a:t>
            </a:r>
            <a:r>
              <a:rPr lang="nl-NL" dirty="0" err="1" smtClean="0"/>
              <a:t>likes</a:t>
            </a:r>
            <a:r>
              <a:rPr lang="nl-NL" dirty="0" smtClean="0"/>
              <a:t>’ wint)</a:t>
            </a:r>
          </a:p>
        </p:txBody>
      </p:sp>
    </p:spTree>
    <p:extLst>
      <p:ext uri="{BB962C8B-B14F-4D97-AF65-F5344CB8AC3E}">
        <p14:creationId xmlns:p14="http://schemas.microsoft.com/office/powerpoint/2010/main" val="2336321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Influencers</a:t>
            </a:r>
            <a:r>
              <a:rPr lang="nl-NL" dirty="0" smtClean="0"/>
              <a:t>	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Wie bepaalt wat jij draagt, luistert, mooi of lelijk vindt? </a:t>
            </a:r>
          </a:p>
          <a:p>
            <a:r>
              <a:rPr lang="nl-NL" dirty="0" smtClean="0"/>
              <a:t>Wie bepaalt jouw mening?</a:t>
            </a:r>
          </a:p>
          <a:p>
            <a:r>
              <a:rPr lang="nl-NL" dirty="0" smtClean="0"/>
              <a:t>Komt jouw mening overeen met die van je ouders? </a:t>
            </a:r>
          </a:p>
          <a:p>
            <a:r>
              <a:rPr lang="nl-NL" dirty="0" smtClean="0"/>
              <a:t>Hoe groot is de rol van </a:t>
            </a:r>
            <a:r>
              <a:rPr lang="nl-NL" dirty="0" err="1" smtClean="0"/>
              <a:t>influencers</a:t>
            </a:r>
            <a:r>
              <a:rPr lang="nl-NL" dirty="0" smtClean="0"/>
              <a:t> op jouw mening denk je?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257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Afzetten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Je afzetten tegen je ouders is niets nieuws. </a:t>
            </a:r>
          </a:p>
          <a:p>
            <a:r>
              <a:rPr lang="nl-NL" dirty="0" smtClean="0"/>
              <a:t>In de jaren ‘50 en ‘60 zetten jongeren zich massaal af tegen hun ouders en de oudere generaties</a:t>
            </a:r>
          </a:p>
          <a:p>
            <a:pPr marL="0" indent="0" algn="ctr">
              <a:buNone/>
            </a:pPr>
            <a:endParaRPr lang="nl-NL" b="1" dirty="0" smtClean="0"/>
          </a:p>
          <a:p>
            <a:pPr marL="0" indent="0" algn="ctr">
              <a:buNone/>
            </a:pPr>
            <a:r>
              <a:rPr lang="nl-NL" b="1" dirty="0" smtClean="0"/>
              <a:t>jongerencultuur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34446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200" y="0"/>
            <a:ext cx="4907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6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196" y="1453640"/>
            <a:ext cx="5637799" cy="5404359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Nozems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2454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555" y="1208184"/>
            <a:ext cx="4238080" cy="5649815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Provo’s/Robert Jasper Grootveld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67389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819" y="1417638"/>
            <a:ext cx="7326042" cy="5464991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</a:t>
            </a:r>
            <a:r>
              <a:rPr lang="nl-NL" dirty="0" smtClean="0"/>
              <a:t>olle </a:t>
            </a:r>
            <a:r>
              <a:rPr lang="nl-NL" dirty="0" err="1"/>
              <a:t>M</a:t>
            </a:r>
            <a:r>
              <a:rPr lang="nl-NL" dirty="0" err="1" smtClean="0"/>
              <a:t>ina’s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0264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69" y="1417638"/>
            <a:ext cx="7708852" cy="5440362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The </a:t>
            </a:r>
            <a:r>
              <a:rPr lang="nl-NL" dirty="0" err="1" smtClean="0"/>
              <a:t>Beatles</a:t>
            </a:r>
            <a:r>
              <a:rPr lang="nl-NL" dirty="0" smtClean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7830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781</Words>
  <Application>Microsoft Macintosh PowerPoint</Application>
  <PresentationFormat>Diavoorstelling (4:3)</PresentationFormat>
  <Paragraphs>97</Paragraphs>
  <Slides>20</Slides>
  <Notes>18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1" baseType="lpstr">
      <vt:lpstr>Office-thema</vt:lpstr>
      <vt:lpstr>Influencers </vt:lpstr>
      <vt:lpstr>Influencers</vt:lpstr>
      <vt:lpstr>Influencers </vt:lpstr>
      <vt:lpstr>Afzetten</vt:lpstr>
      <vt:lpstr>PowerPoint-presentatie</vt:lpstr>
      <vt:lpstr>Nozems</vt:lpstr>
      <vt:lpstr>Provo’s/Robert Jasper Grootveld</vt:lpstr>
      <vt:lpstr>Dolle Mina’s</vt:lpstr>
      <vt:lpstr>The Beatles </vt:lpstr>
      <vt:lpstr>John Lennon en Yoko Ono </vt:lpstr>
      <vt:lpstr>Jimi Hendrix</vt:lpstr>
      <vt:lpstr>Boudewijn de Groot</vt:lpstr>
      <vt:lpstr>Opdracht </vt:lpstr>
      <vt:lpstr>Eisen aan je post</vt:lpstr>
      <vt:lpstr>Voorbeeld</vt:lpstr>
      <vt:lpstr>Voorbeeld </vt:lpstr>
      <vt:lpstr>Voorbeeld </vt:lpstr>
      <vt:lpstr>Voorbeeld credits/bronvermelding</vt:lpstr>
      <vt:lpstr>Wat lever je in? </vt:lpstr>
      <vt:lpstr>‘Beoordeling’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Influencers </dc:title>
  <dc:creator>Gebruiker van Microsoft Office</dc:creator>
  <cp:lastModifiedBy>Gebruiker van Microsoft Office</cp:lastModifiedBy>
  <cp:revision>24</cp:revision>
  <dcterms:created xsi:type="dcterms:W3CDTF">2020-10-20T15:39:49Z</dcterms:created>
  <dcterms:modified xsi:type="dcterms:W3CDTF">2020-11-11T09:33:38Z</dcterms:modified>
</cp:coreProperties>
</file>