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C685B-26DD-7315-F2C8-8428354BC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CBC63A8-13F3-7173-A184-BE1342CBC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2FBD5C-4835-3C84-EA45-1BE9FE23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B3DE-FC0F-4AAF-BB6B-20B87B1F87EE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7BA834-55DC-77D4-ABB9-AD934380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065699-E6B7-B852-1ED7-D155A3E1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B05F-EFF6-49C1-A706-40FA2D74F9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57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06D49-A0CF-A5D4-4CEF-487FD5C8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E5291A-9AE1-A0AD-1E3D-D8BF8E5E1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95C491-0A8F-50D3-7076-5AC63FEF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B3DE-FC0F-4AAF-BB6B-20B87B1F87EE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A130C1-4302-6B66-339E-A01A53DA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09374A-9132-37CB-FA85-F1643A0C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B05F-EFF6-49C1-A706-40FA2D74F9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217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CA36191-080E-5965-7C31-EC32BD614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BE4C40-B9C2-B712-3F86-12584625B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6ABD73-D290-876D-F19B-4A1909A62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B3DE-FC0F-4AAF-BB6B-20B87B1F87EE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868F8B-8E8E-A8C9-4547-3BCC6B40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046851-988C-24A1-8A52-62E61712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B05F-EFF6-49C1-A706-40FA2D74F9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146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00E0A-5F4E-890A-719D-FEC16DD4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F0565D-D709-0983-989E-E291E9F5B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A39731-D32B-68E9-D952-FF04F65F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B3DE-FC0F-4AAF-BB6B-20B87B1F87EE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38E903-1EC2-96C0-D07C-9F3A84DC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09184B-7815-3D38-8D5F-BC7D7D23C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B05F-EFF6-49C1-A706-40FA2D74F9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59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A5C71-D1A1-A53D-A1F6-0FAE05E35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089894-A0AC-D0DA-A467-98DED2A09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114B21-F381-4D9B-815D-38124B55D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B3DE-FC0F-4AAF-BB6B-20B87B1F87EE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B979B6-3E5B-03E6-9CB8-13A0010D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DF115E-C03C-BD04-E103-EFB5774F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B05F-EFF6-49C1-A706-40FA2D74F9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27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EC642-1911-CD69-A2C0-785E8FAA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372CFD-7361-D278-1E20-02585AD0C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207262-A877-DDBB-F26A-70482C362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3216B5-5A82-F83E-7C48-2E8E3A02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B3DE-FC0F-4AAF-BB6B-20B87B1F87EE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5487BF3-A59A-1370-06E1-F6882286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8C3D24-0ECC-7F3F-725C-E3EACB3B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B05F-EFF6-49C1-A706-40FA2D74F9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39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C25B9-801E-1A7C-97A2-E1DA5D780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F1C95B-999E-D914-5AE3-F83D084C2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FBAB3FD-2946-2A50-119D-F12940307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1A5B3B1-D44E-56D2-4180-B8B605BBF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A163CD1-2A5E-0744-CF33-C8A11DACC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EAA1029-6A41-6D7C-FE1A-8CA7554F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B3DE-FC0F-4AAF-BB6B-20B87B1F87EE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A6D7C2B-23AF-61C3-30E9-B2C04A65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7FB95D9-CAEB-22D1-C228-12C6659C7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B05F-EFF6-49C1-A706-40FA2D74F9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64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E941F-1381-CEEE-00C0-EDD4EED9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7EB175B-F6A9-F8C3-4409-27EDE1BE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B3DE-FC0F-4AAF-BB6B-20B87B1F87EE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A81225-34F9-21CA-DE90-C78E9C38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0CDFF4-706F-B6E2-0044-5A5B4F26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B05F-EFF6-49C1-A706-40FA2D74F9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6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047EC09-3F7E-E80B-6280-DC2E8AF7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B3DE-FC0F-4AAF-BB6B-20B87B1F87EE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3C5B957-0FA2-0914-3F76-99A9D4C2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D15C87-7C8B-7070-B3E4-1DEE817C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B05F-EFF6-49C1-A706-40FA2D74F9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04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A8DAFB-A97F-25B2-D8DC-956C70D25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C2E1FC-03FC-0E29-5CFD-8A299001D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BD6912-E8C8-FFD3-E6E2-E13E2EF1E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A22E27-6739-2499-8337-77798B4E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B3DE-FC0F-4AAF-BB6B-20B87B1F87EE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B51E54C-6889-5675-3EFB-FDBEAD1B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51BD4D-7C2F-EEAC-E401-15AC09F3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B05F-EFF6-49C1-A706-40FA2D74F9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60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91FCE-6A5C-23E7-0107-D58D955C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C335194-66C8-91F2-192F-CBC9D452A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FBAB29-4594-6AD1-99D9-475B33722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581DF7-C1D9-1742-656A-10C11F3F6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B3DE-FC0F-4AAF-BB6B-20B87B1F87EE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1766C9-1866-C3CF-322E-F82504B74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93316E-4C4F-0E0F-4CEF-93034433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B05F-EFF6-49C1-A706-40FA2D74F9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74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4A5C270-0BF6-232F-E3BC-6A55B5738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EA1307-BD15-68BC-7EF7-5D9C4849F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6D320B-F5F3-27E5-BD8A-D7680E89F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4B3DE-FC0F-4AAF-BB6B-20B87B1F87EE}" type="datetimeFigureOut">
              <a:rPr lang="nl-NL" smtClean="0"/>
              <a:t>29-9-2022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9C9CBA-57D1-9223-FCF9-1A9F008DF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8C383E-472C-56C5-683F-7F65D047D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2B05F-EFF6-49C1-A706-40FA2D74F9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33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03D97-DF41-939E-2F80-409EEF7884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Venster </a:t>
            </a:r>
            <a:r>
              <a:rPr lang="nl-NL" dirty="0" err="1">
                <a:solidFill>
                  <a:srgbClr val="0070C0"/>
                </a:solidFill>
              </a:rPr>
              <a:t>Eise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err="1">
                <a:solidFill>
                  <a:srgbClr val="0070C0"/>
                </a:solidFill>
              </a:rPr>
              <a:t>Eisinga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30D4BB-5EC6-75D6-75CB-10B981C06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Utrecht, 22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17429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2A376C4-EE76-3F4E-6F77-9C1736E8E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4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09F8DC0-BF61-B8D5-BDA4-B3E4841F1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80" y="0"/>
            <a:ext cx="4753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7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1EF025D-067B-1178-BD6F-B894E4142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1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0BC3B16-F227-BBA8-D3A2-2CBD2433C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244929"/>
            <a:ext cx="11356623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6ACEA0C-F817-7836-C887-A72033F36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0" y="177800"/>
            <a:ext cx="51181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6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9EC82AB-43D6-B9E5-6EC0-7D69B23FC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92" y="373975"/>
            <a:ext cx="9158615" cy="611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46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13B85DB-4982-7E89-FA3D-68C88E7C8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14" y="464457"/>
            <a:ext cx="4439416" cy="59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2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CB15870-5F44-B8D4-B4B6-465442B83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4" y="293914"/>
            <a:ext cx="6270172" cy="62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1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1676FCB-6CF7-71E1-7F9F-718684A36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71" y="440871"/>
            <a:ext cx="5976257" cy="597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7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071095D-341C-CCF2-E675-366F236BD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" y="550183"/>
            <a:ext cx="4288971" cy="24125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E501233-7195-4432-690D-EFA8AFFC7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56" y="3254829"/>
            <a:ext cx="3185885" cy="318588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3BF7DA0-A913-8700-3CD9-A3307DB56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1" y="334737"/>
            <a:ext cx="5170713" cy="258535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1BC00AD-313B-2C0C-3D10-F0C2637F29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36" y="3342821"/>
            <a:ext cx="45148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6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960A334-B361-A10F-B227-2B0B9AC7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86" y="211100"/>
            <a:ext cx="5045666" cy="64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6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646BF17-0D82-8B2A-50CD-A97E70B32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14" y="116114"/>
            <a:ext cx="6625771" cy="66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326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Breedbeeld</PresentationFormat>
  <Paragraphs>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Venster Eise Eisinga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Venster Eise Eisinga</dc:title>
  <dc:creator>JvS 123</dc:creator>
  <cp:lastModifiedBy>Reessink, N.R.A. (Niels)</cp:lastModifiedBy>
  <cp:revision>1</cp:revision>
  <dcterms:created xsi:type="dcterms:W3CDTF">2022-09-14T16:08:59Z</dcterms:created>
  <dcterms:modified xsi:type="dcterms:W3CDTF">2022-09-29T06:37:26Z</dcterms:modified>
</cp:coreProperties>
</file>