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06_60826FBD.xml" ContentType="application/vnd.ms-powerpoint.comments+xml"/>
  <Override PartName="/ppt/comments/modernComment_117_B48ED88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4" r:id="rId9"/>
    <p:sldId id="280" r:id="rId10"/>
    <p:sldId id="265" r:id="rId11"/>
    <p:sldId id="266" r:id="rId12"/>
    <p:sldId id="262" r:id="rId13"/>
    <p:sldId id="267" r:id="rId14"/>
    <p:sldId id="272" r:id="rId15"/>
    <p:sldId id="274" r:id="rId16"/>
    <p:sldId id="277" r:id="rId17"/>
    <p:sldId id="279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AA3AAA-D9F9-1268-05DA-F255C068BFB0}" name="Tuithof, M. (Mike)" initials="TM(" userId="S::m.tuithof@students.uu.nl::19e2ceae-0b49-4791-ad6f-1209ab34ed0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106_60826FB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C3919E7-BFAF-F444-94EC-0A6E0D96CB74}" authorId="{73AA3AAA-D9F9-1268-05DA-F255C068BFB0}" created="2023-03-02T14:40:42.860">
    <pc:sldMkLst xmlns:pc="http://schemas.microsoft.com/office/powerpoint/2013/main/command">
      <pc:docMk/>
      <pc:sldMk cId="1619161021" sldId="262"/>
    </pc:sldMkLst>
    <p188:replyLst>
      <p188:reply id="{74A9DCDC-566B-A74D-B1A7-43460144C6EE}" authorId="{73AA3AAA-D9F9-1268-05DA-F255C068BFB0}" created="2023-03-02T14:40:57.149">
        <p188:txBody>
          <a:bodyPr/>
          <a:lstStyle/>
          <a:p>
            <a:r>
              <a:rPr lang="nl-NL"/>
              <a:t>Of 1 fragment die Jaap graag wil bespreken en dan een didactisch fragment? </a:t>
            </a:r>
          </a:p>
        </p188:txBody>
      </p188:reply>
    </p188:replyLst>
    <p188:txBody>
      <a:bodyPr/>
      <a:lstStyle/>
      <a:p>
        <a:r>
          <a:rPr lang="nl-NL"/>
          <a:t>Vanaf hier kunnen we een didactisch deel inlassen? </a:t>
        </a:r>
      </a:p>
    </p188:txBody>
  </p188:cm>
</p188:cmLst>
</file>

<file path=ppt/comments/modernComment_117_B48ED8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BBFEB8-A08E-1A49-8488-4E4F0636573C}" authorId="{73AA3AAA-D9F9-1268-05DA-F255C068BFB0}" created="2023-03-02T14:39:25.344">
    <pc:sldMkLst xmlns:pc="http://schemas.microsoft.com/office/powerpoint/2013/main/command">
      <pc:docMk/>
      <pc:sldMk cId="2450185667" sldId="274"/>
    </pc:sldMkLst>
    <p188:txBody>
      <a:bodyPr/>
      <a:lstStyle/>
      <a:p>
        <a:r>
          <a:rPr lang="nl-NL"/>
          <a:t>Hier zouden we alleen VIC en A kunnen doen? </a:t>
        </a:r>
      </a:p>
    </p188:txBody>
  </p188:cm>
  <p188:cm id="{18005364-B348-844C-8A6D-96165D18C957}" authorId="{73AA3AAA-D9F9-1268-05DA-F255C068BFB0}" created="2023-03-02T14:39:52.310">
    <pc:sldMkLst xmlns:pc="http://schemas.microsoft.com/office/powerpoint/2013/main/command">
      <pc:docMk/>
      <pc:sldMk cId="2450185667" sldId="274"/>
    </pc:sldMkLst>
    <p188:txBody>
      <a:bodyPr/>
      <a:lstStyle/>
      <a:p>
        <a:r>
          <a:rPr lang="nl-NL"/>
          <a:t>+ de laatste leidende vraag kan er bij komen, want: Peterloo (2018)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4B0AD-F82C-4C29-A31E-5EEBBFF3D85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7F6671B-8D4B-483C-A60F-2537BFC5ABAA}">
      <dgm:prSet/>
      <dgm:spPr/>
      <dgm:t>
        <a:bodyPr/>
        <a:lstStyle/>
        <a:p>
          <a:r>
            <a:rPr lang="nl-NL"/>
            <a:t>Film</a:t>
          </a:r>
          <a:endParaRPr lang="en-US"/>
        </a:p>
      </dgm:t>
    </dgm:pt>
    <dgm:pt modelId="{EA725BED-0D96-4956-97C6-978A9650C5BD}" type="parTrans" cxnId="{80A5B6CD-F73A-4084-8B2A-745A51E21304}">
      <dgm:prSet/>
      <dgm:spPr/>
      <dgm:t>
        <a:bodyPr/>
        <a:lstStyle/>
        <a:p>
          <a:endParaRPr lang="en-US"/>
        </a:p>
      </dgm:t>
    </dgm:pt>
    <dgm:pt modelId="{922ECDBB-53BF-4917-8311-48F186B3442C}" type="sibTrans" cxnId="{80A5B6CD-F73A-4084-8B2A-745A51E21304}">
      <dgm:prSet/>
      <dgm:spPr/>
      <dgm:t>
        <a:bodyPr/>
        <a:lstStyle/>
        <a:p>
          <a:endParaRPr lang="en-US"/>
        </a:p>
      </dgm:t>
    </dgm:pt>
    <dgm:pt modelId="{D7C69B33-ECCA-4C06-A73E-9ECD63C0746A}">
      <dgm:prSet/>
      <dgm:spPr/>
      <dgm:t>
        <a:bodyPr/>
        <a:lstStyle/>
        <a:p>
          <a:r>
            <a:rPr lang="nl-NL"/>
            <a:t>Televisie</a:t>
          </a:r>
          <a:endParaRPr lang="en-US"/>
        </a:p>
      </dgm:t>
    </dgm:pt>
    <dgm:pt modelId="{3D50E17A-A558-4B26-BB2B-CE9FB3BB39C1}" type="parTrans" cxnId="{1C673C40-0B7B-4357-9B31-48D5183BF383}">
      <dgm:prSet/>
      <dgm:spPr/>
      <dgm:t>
        <a:bodyPr/>
        <a:lstStyle/>
        <a:p>
          <a:endParaRPr lang="en-US"/>
        </a:p>
      </dgm:t>
    </dgm:pt>
    <dgm:pt modelId="{D63CB466-F841-4ED6-B1ED-A7DD990ABC25}" type="sibTrans" cxnId="{1C673C40-0B7B-4357-9B31-48D5183BF383}">
      <dgm:prSet/>
      <dgm:spPr/>
      <dgm:t>
        <a:bodyPr/>
        <a:lstStyle/>
        <a:p>
          <a:endParaRPr lang="en-US"/>
        </a:p>
      </dgm:t>
    </dgm:pt>
    <dgm:pt modelId="{56F41643-1960-4F5F-9AC0-8A1D42B095B7}">
      <dgm:prSet/>
      <dgm:spPr/>
      <dgm:t>
        <a:bodyPr/>
        <a:lstStyle/>
        <a:p>
          <a:r>
            <a:rPr lang="nl-NL"/>
            <a:t>Fotografie</a:t>
          </a:r>
          <a:endParaRPr lang="en-US"/>
        </a:p>
      </dgm:t>
    </dgm:pt>
    <dgm:pt modelId="{6F94308F-5405-4874-B954-22CB93091AB4}" type="parTrans" cxnId="{A8D4651D-8973-46D3-9495-12687CE93989}">
      <dgm:prSet/>
      <dgm:spPr/>
      <dgm:t>
        <a:bodyPr/>
        <a:lstStyle/>
        <a:p>
          <a:endParaRPr lang="en-US"/>
        </a:p>
      </dgm:t>
    </dgm:pt>
    <dgm:pt modelId="{DFE87AC9-A368-4E74-81BE-72B957C2D638}" type="sibTrans" cxnId="{A8D4651D-8973-46D3-9495-12687CE93989}">
      <dgm:prSet/>
      <dgm:spPr/>
      <dgm:t>
        <a:bodyPr/>
        <a:lstStyle/>
        <a:p>
          <a:endParaRPr lang="en-US"/>
        </a:p>
      </dgm:t>
    </dgm:pt>
    <dgm:pt modelId="{C726E9D8-5E54-462A-B7A6-7711D9776230}">
      <dgm:prSet/>
      <dgm:spPr/>
      <dgm:t>
        <a:bodyPr/>
        <a:lstStyle/>
        <a:p>
          <a:r>
            <a:rPr lang="nl-NL"/>
            <a:t>Schilderijen</a:t>
          </a:r>
          <a:endParaRPr lang="en-US"/>
        </a:p>
      </dgm:t>
    </dgm:pt>
    <dgm:pt modelId="{1DF1BEF9-5E1B-4560-B8CC-C9C66E6E304C}" type="parTrans" cxnId="{EA79AFA3-6B91-4E41-9A1F-2252987D4DBB}">
      <dgm:prSet/>
      <dgm:spPr/>
      <dgm:t>
        <a:bodyPr/>
        <a:lstStyle/>
        <a:p>
          <a:endParaRPr lang="en-US"/>
        </a:p>
      </dgm:t>
    </dgm:pt>
    <dgm:pt modelId="{AE2084B5-3DD7-4CEF-87D0-11D00D388684}" type="sibTrans" cxnId="{EA79AFA3-6B91-4E41-9A1F-2252987D4DBB}">
      <dgm:prSet/>
      <dgm:spPr/>
      <dgm:t>
        <a:bodyPr/>
        <a:lstStyle/>
        <a:p>
          <a:endParaRPr lang="en-US"/>
        </a:p>
      </dgm:t>
    </dgm:pt>
    <dgm:pt modelId="{271FA459-AE0E-4BD1-956A-7B4F4139FDC6}">
      <dgm:prSet/>
      <dgm:spPr/>
      <dgm:t>
        <a:bodyPr/>
        <a:lstStyle/>
        <a:p>
          <a:r>
            <a:rPr lang="nl-NL"/>
            <a:t>Kaarten</a:t>
          </a:r>
          <a:endParaRPr lang="en-US"/>
        </a:p>
      </dgm:t>
    </dgm:pt>
    <dgm:pt modelId="{BB31ACC6-675D-40E1-85DF-3D3E50658095}" type="parTrans" cxnId="{78C209A8-E0B4-465A-95A2-20ABBF9C1951}">
      <dgm:prSet/>
      <dgm:spPr/>
      <dgm:t>
        <a:bodyPr/>
        <a:lstStyle/>
        <a:p>
          <a:endParaRPr lang="en-US"/>
        </a:p>
      </dgm:t>
    </dgm:pt>
    <dgm:pt modelId="{94789616-D21A-4EC9-BA25-5ACF96B639D3}" type="sibTrans" cxnId="{78C209A8-E0B4-465A-95A2-20ABBF9C1951}">
      <dgm:prSet/>
      <dgm:spPr/>
      <dgm:t>
        <a:bodyPr/>
        <a:lstStyle/>
        <a:p>
          <a:endParaRPr lang="en-US"/>
        </a:p>
      </dgm:t>
    </dgm:pt>
    <dgm:pt modelId="{8099C585-6B14-48BE-A365-EB819979C84B}">
      <dgm:prSet/>
      <dgm:spPr/>
      <dgm:t>
        <a:bodyPr/>
        <a:lstStyle/>
        <a:p>
          <a:r>
            <a:rPr lang="nl-NL"/>
            <a:t>Data</a:t>
          </a:r>
          <a:endParaRPr lang="en-US"/>
        </a:p>
      </dgm:t>
    </dgm:pt>
    <dgm:pt modelId="{1C78E075-064C-4E64-8D3F-3FEFF9670EA8}" type="parTrans" cxnId="{DAC7636B-718B-4F26-BB14-F52B0A44693C}">
      <dgm:prSet/>
      <dgm:spPr/>
      <dgm:t>
        <a:bodyPr/>
        <a:lstStyle/>
        <a:p>
          <a:endParaRPr lang="en-US"/>
        </a:p>
      </dgm:t>
    </dgm:pt>
    <dgm:pt modelId="{D05D59B6-8A5E-47D8-A8FD-2B3626F30D0F}" type="sibTrans" cxnId="{DAC7636B-718B-4F26-BB14-F52B0A44693C}">
      <dgm:prSet/>
      <dgm:spPr/>
      <dgm:t>
        <a:bodyPr/>
        <a:lstStyle/>
        <a:p>
          <a:endParaRPr lang="en-US"/>
        </a:p>
      </dgm:t>
    </dgm:pt>
    <dgm:pt modelId="{0E91DA26-0DEC-4ABB-99E9-B970D40BD0EC}" type="pres">
      <dgm:prSet presAssocID="{C794B0AD-F82C-4C29-A31E-5EEBBFF3D855}" presName="root" presStyleCnt="0">
        <dgm:presLayoutVars>
          <dgm:dir/>
          <dgm:resizeHandles val="exact"/>
        </dgm:presLayoutVars>
      </dgm:prSet>
      <dgm:spPr/>
    </dgm:pt>
    <dgm:pt modelId="{3AE3B418-0085-4EEB-A894-6489EA7BE6B2}" type="pres">
      <dgm:prSet presAssocID="{C7F6671B-8D4B-483C-A60F-2537BFC5ABAA}" presName="compNode" presStyleCnt="0"/>
      <dgm:spPr/>
    </dgm:pt>
    <dgm:pt modelId="{BD12D43C-1007-4D2D-B6DB-2C01FE8730CD}" type="pres">
      <dgm:prSet presAssocID="{C7F6671B-8D4B-483C-A60F-2537BFC5ABA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C214700F-614D-4BFA-98E9-229A3CEA2827}" type="pres">
      <dgm:prSet presAssocID="{C7F6671B-8D4B-483C-A60F-2537BFC5ABAA}" presName="spaceRect" presStyleCnt="0"/>
      <dgm:spPr/>
    </dgm:pt>
    <dgm:pt modelId="{FDAB03A8-9366-46B0-9A3C-C07EA1E245B6}" type="pres">
      <dgm:prSet presAssocID="{C7F6671B-8D4B-483C-A60F-2537BFC5ABAA}" presName="textRect" presStyleLbl="revTx" presStyleIdx="0" presStyleCnt="6">
        <dgm:presLayoutVars>
          <dgm:chMax val="1"/>
          <dgm:chPref val="1"/>
        </dgm:presLayoutVars>
      </dgm:prSet>
      <dgm:spPr/>
    </dgm:pt>
    <dgm:pt modelId="{FCEA018F-0D3A-4A77-97AF-25FAD2222A02}" type="pres">
      <dgm:prSet presAssocID="{922ECDBB-53BF-4917-8311-48F186B3442C}" presName="sibTrans" presStyleCnt="0"/>
      <dgm:spPr/>
    </dgm:pt>
    <dgm:pt modelId="{C01F3E34-093C-499B-AB02-52AB550E7676}" type="pres">
      <dgm:prSet presAssocID="{D7C69B33-ECCA-4C06-A73E-9ECD63C0746A}" presName="compNode" presStyleCnt="0"/>
      <dgm:spPr/>
    </dgm:pt>
    <dgm:pt modelId="{FD85DBFB-9250-46A3-9528-61447F6ECBD3}" type="pres">
      <dgm:prSet presAssocID="{D7C69B33-ECCA-4C06-A73E-9ECD63C0746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e"/>
        </a:ext>
      </dgm:extLst>
    </dgm:pt>
    <dgm:pt modelId="{9110A56B-E477-4414-8E16-68FDE32A9C75}" type="pres">
      <dgm:prSet presAssocID="{D7C69B33-ECCA-4C06-A73E-9ECD63C0746A}" presName="spaceRect" presStyleCnt="0"/>
      <dgm:spPr/>
    </dgm:pt>
    <dgm:pt modelId="{0EB8D6F2-170F-4E72-B396-B67792F1E397}" type="pres">
      <dgm:prSet presAssocID="{D7C69B33-ECCA-4C06-A73E-9ECD63C0746A}" presName="textRect" presStyleLbl="revTx" presStyleIdx="1" presStyleCnt="6">
        <dgm:presLayoutVars>
          <dgm:chMax val="1"/>
          <dgm:chPref val="1"/>
        </dgm:presLayoutVars>
      </dgm:prSet>
      <dgm:spPr/>
    </dgm:pt>
    <dgm:pt modelId="{D0EF3FBE-6C57-4EF2-A0B3-6620A48FF27C}" type="pres">
      <dgm:prSet presAssocID="{D63CB466-F841-4ED6-B1ED-A7DD990ABC25}" presName="sibTrans" presStyleCnt="0"/>
      <dgm:spPr/>
    </dgm:pt>
    <dgm:pt modelId="{866CD3AC-6A8D-49ED-89B2-0C47EB974656}" type="pres">
      <dgm:prSet presAssocID="{56F41643-1960-4F5F-9AC0-8A1D42B095B7}" presName="compNode" presStyleCnt="0"/>
      <dgm:spPr/>
    </dgm:pt>
    <dgm:pt modelId="{952D19C8-521F-494B-8AD2-ED888057C616}" type="pres">
      <dgm:prSet presAssocID="{56F41643-1960-4F5F-9AC0-8A1D42B095B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3A320075-1F15-42EB-85F4-3A5DB506A984}" type="pres">
      <dgm:prSet presAssocID="{56F41643-1960-4F5F-9AC0-8A1D42B095B7}" presName="spaceRect" presStyleCnt="0"/>
      <dgm:spPr/>
    </dgm:pt>
    <dgm:pt modelId="{96990DEA-63BF-44A7-82D9-7544D764AE74}" type="pres">
      <dgm:prSet presAssocID="{56F41643-1960-4F5F-9AC0-8A1D42B095B7}" presName="textRect" presStyleLbl="revTx" presStyleIdx="2" presStyleCnt="6">
        <dgm:presLayoutVars>
          <dgm:chMax val="1"/>
          <dgm:chPref val="1"/>
        </dgm:presLayoutVars>
      </dgm:prSet>
      <dgm:spPr/>
    </dgm:pt>
    <dgm:pt modelId="{6DC81BC5-5712-4C29-8A2C-9B5D256913AD}" type="pres">
      <dgm:prSet presAssocID="{DFE87AC9-A368-4E74-81BE-72B957C2D638}" presName="sibTrans" presStyleCnt="0"/>
      <dgm:spPr/>
    </dgm:pt>
    <dgm:pt modelId="{FE65FE74-9F90-40C5-88CD-9A06017DA068}" type="pres">
      <dgm:prSet presAssocID="{C726E9D8-5E54-462A-B7A6-7711D9776230}" presName="compNode" presStyleCnt="0"/>
      <dgm:spPr/>
    </dgm:pt>
    <dgm:pt modelId="{93238601-91A2-48F9-A6D5-656849D1D3D3}" type="pres">
      <dgm:prSet presAssocID="{C726E9D8-5E54-462A-B7A6-7711D977623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A66011A8-EB58-452C-BBE0-2CFAB20BBC13}" type="pres">
      <dgm:prSet presAssocID="{C726E9D8-5E54-462A-B7A6-7711D9776230}" presName="spaceRect" presStyleCnt="0"/>
      <dgm:spPr/>
    </dgm:pt>
    <dgm:pt modelId="{F23BD71B-4D1E-4DD2-960A-4C4B6BA1FEE4}" type="pres">
      <dgm:prSet presAssocID="{C726E9D8-5E54-462A-B7A6-7711D9776230}" presName="textRect" presStyleLbl="revTx" presStyleIdx="3" presStyleCnt="6">
        <dgm:presLayoutVars>
          <dgm:chMax val="1"/>
          <dgm:chPref val="1"/>
        </dgm:presLayoutVars>
      </dgm:prSet>
      <dgm:spPr/>
    </dgm:pt>
    <dgm:pt modelId="{C0BDE7AC-0163-4F3F-874C-3C04A0E08D5C}" type="pres">
      <dgm:prSet presAssocID="{AE2084B5-3DD7-4CEF-87D0-11D00D388684}" presName="sibTrans" presStyleCnt="0"/>
      <dgm:spPr/>
    </dgm:pt>
    <dgm:pt modelId="{06ECDAB2-AAD2-44E2-A3F1-00C192BD03D1}" type="pres">
      <dgm:prSet presAssocID="{271FA459-AE0E-4BD1-956A-7B4F4139FDC6}" presName="compNode" presStyleCnt="0"/>
      <dgm:spPr/>
    </dgm:pt>
    <dgm:pt modelId="{F9F629F9-746A-4203-990E-D1EF654263AF}" type="pres">
      <dgm:prSet presAssocID="{271FA459-AE0E-4BD1-956A-7B4F4139FDC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6BA266E9-1B91-4AC7-9885-286CA2161487}" type="pres">
      <dgm:prSet presAssocID="{271FA459-AE0E-4BD1-956A-7B4F4139FDC6}" presName="spaceRect" presStyleCnt="0"/>
      <dgm:spPr/>
    </dgm:pt>
    <dgm:pt modelId="{3F87FB24-1D9A-40D9-9A9C-F7D366BBF636}" type="pres">
      <dgm:prSet presAssocID="{271FA459-AE0E-4BD1-956A-7B4F4139FDC6}" presName="textRect" presStyleLbl="revTx" presStyleIdx="4" presStyleCnt="6">
        <dgm:presLayoutVars>
          <dgm:chMax val="1"/>
          <dgm:chPref val="1"/>
        </dgm:presLayoutVars>
      </dgm:prSet>
      <dgm:spPr/>
    </dgm:pt>
    <dgm:pt modelId="{678B1DA5-4F09-4F4F-A2AC-AA7EA5FCFF28}" type="pres">
      <dgm:prSet presAssocID="{94789616-D21A-4EC9-BA25-5ACF96B639D3}" presName="sibTrans" presStyleCnt="0"/>
      <dgm:spPr/>
    </dgm:pt>
    <dgm:pt modelId="{C810BB2A-ABF5-4905-9EE9-E04BE08BA3C8}" type="pres">
      <dgm:prSet presAssocID="{8099C585-6B14-48BE-A365-EB819979C84B}" presName="compNode" presStyleCnt="0"/>
      <dgm:spPr/>
    </dgm:pt>
    <dgm:pt modelId="{4D38FAAC-B636-42BB-9DCA-DF750F386C5F}" type="pres">
      <dgm:prSet presAssocID="{8099C585-6B14-48BE-A365-EB819979C84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97F4A73D-B96E-4C9A-8859-F3E27F08BF6C}" type="pres">
      <dgm:prSet presAssocID="{8099C585-6B14-48BE-A365-EB819979C84B}" presName="spaceRect" presStyleCnt="0"/>
      <dgm:spPr/>
    </dgm:pt>
    <dgm:pt modelId="{F6EDD85D-7C8D-4D98-8D34-EFE37BDB7029}" type="pres">
      <dgm:prSet presAssocID="{8099C585-6B14-48BE-A365-EB819979C84B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8D4651D-8973-46D3-9495-12687CE93989}" srcId="{C794B0AD-F82C-4C29-A31E-5EEBBFF3D855}" destId="{56F41643-1960-4F5F-9AC0-8A1D42B095B7}" srcOrd="2" destOrd="0" parTransId="{6F94308F-5405-4874-B954-22CB93091AB4}" sibTransId="{DFE87AC9-A368-4E74-81BE-72B957C2D638}"/>
    <dgm:cxn modelId="{5A30C12A-CEA7-4B2B-9737-949682CBA3CD}" type="presOf" srcId="{271FA459-AE0E-4BD1-956A-7B4F4139FDC6}" destId="{3F87FB24-1D9A-40D9-9A9C-F7D366BBF636}" srcOrd="0" destOrd="0" presId="urn:microsoft.com/office/officeart/2018/2/layout/IconLabelList"/>
    <dgm:cxn modelId="{1C673C40-0B7B-4357-9B31-48D5183BF383}" srcId="{C794B0AD-F82C-4C29-A31E-5EEBBFF3D855}" destId="{D7C69B33-ECCA-4C06-A73E-9ECD63C0746A}" srcOrd="1" destOrd="0" parTransId="{3D50E17A-A558-4B26-BB2B-CE9FB3BB39C1}" sibTransId="{D63CB466-F841-4ED6-B1ED-A7DD990ABC25}"/>
    <dgm:cxn modelId="{DAC7636B-718B-4F26-BB14-F52B0A44693C}" srcId="{C794B0AD-F82C-4C29-A31E-5EEBBFF3D855}" destId="{8099C585-6B14-48BE-A365-EB819979C84B}" srcOrd="5" destOrd="0" parTransId="{1C78E075-064C-4E64-8D3F-3FEFF9670EA8}" sibTransId="{D05D59B6-8A5E-47D8-A8FD-2B3626F30D0F}"/>
    <dgm:cxn modelId="{2ED7CF6F-B76B-422A-8BF0-89CBA504D6F5}" type="presOf" srcId="{C7F6671B-8D4B-483C-A60F-2537BFC5ABAA}" destId="{FDAB03A8-9366-46B0-9A3C-C07EA1E245B6}" srcOrd="0" destOrd="0" presId="urn:microsoft.com/office/officeart/2018/2/layout/IconLabelList"/>
    <dgm:cxn modelId="{3F086085-ECA4-4A4E-8ED5-42F31FD83116}" type="presOf" srcId="{56F41643-1960-4F5F-9AC0-8A1D42B095B7}" destId="{96990DEA-63BF-44A7-82D9-7544D764AE74}" srcOrd="0" destOrd="0" presId="urn:microsoft.com/office/officeart/2018/2/layout/IconLabelList"/>
    <dgm:cxn modelId="{81569D91-9B7E-4404-A132-6833A4B3C46A}" type="presOf" srcId="{D7C69B33-ECCA-4C06-A73E-9ECD63C0746A}" destId="{0EB8D6F2-170F-4E72-B396-B67792F1E397}" srcOrd="0" destOrd="0" presId="urn:microsoft.com/office/officeart/2018/2/layout/IconLabelList"/>
    <dgm:cxn modelId="{05538D9B-B068-4C19-9258-806EDEA1043F}" type="presOf" srcId="{C794B0AD-F82C-4C29-A31E-5EEBBFF3D855}" destId="{0E91DA26-0DEC-4ABB-99E9-B970D40BD0EC}" srcOrd="0" destOrd="0" presId="urn:microsoft.com/office/officeart/2018/2/layout/IconLabelList"/>
    <dgm:cxn modelId="{EA79AFA3-6B91-4E41-9A1F-2252987D4DBB}" srcId="{C794B0AD-F82C-4C29-A31E-5EEBBFF3D855}" destId="{C726E9D8-5E54-462A-B7A6-7711D9776230}" srcOrd="3" destOrd="0" parTransId="{1DF1BEF9-5E1B-4560-B8CC-C9C66E6E304C}" sibTransId="{AE2084B5-3DD7-4CEF-87D0-11D00D388684}"/>
    <dgm:cxn modelId="{78C209A8-E0B4-465A-95A2-20ABBF9C1951}" srcId="{C794B0AD-F82C-4C29-A31E-5EEBBFF3D855}" destId="{271FA459-AE0E-4BD1-956A-7B4F4139FDC6}" srcOrd="4" destOrd="0" parTransId="{BB31ACC6-675D-40E1-85DF-3D3E50658095}" sibTransId="{94789616-D21A-4EC9-BA25-5ACF96B639D3}"/>
    <dgm:cxn modelId="{0E40D9B3-9E6B-49AE-BD80-F4A8FE843AAF}" type="presOf" srcId="{C726E9D8-5E54-462A-B7A6-7711D9776230}" destId="{F23BD71B-4D1E-4DD2-960A-4C4B6BA1FEE4}" srcOrd="0" destOrd="0" presId="urn:microsoft.com/office/officeart/2018/2/layout/IconLabelList"/>
    <dgm:cxn modelId="{80A5B6CD-F73A-4084-8B2A-745A51E21304}" srcId="{C794B0AD-F82C-4C29-A31E-5EEBBFF3D855}" destId="{C7F6671B-8D4B-483C-A60F-2537BFC5ABAA}" srcOrd="0" destOrd="0" parTransId="{EA725BED-0D96-4956-97C6-978A9650C5BD}" sibTransId="{922ECDBB-53BF-4917-8311-48F186B3442C}"/>
    <dgm:cxn modelId="{5E6832D3-2DCD-45DC-8BFC-5B54F1593620}" type="presOf" srcId="{8099C585-6B14-48BE-A365-EB819979C84B}" destId="{F6EDD85D-7C8D-4D98-8D34-EFE37BDB7029}" srcOrd="0" destOrd="0" presId="urn:microsoft.com/office/officeart/2018/2/layout/IconLabelList"/>
    <dgm:cxn modelId="{98D3A1B8-A481-4A4E-945E-07DA78C784B5}" type="presParOf" srcId="{0E91DA26-0DEC-4ABB-99E9-B970D40BD0EC}" destId="{3AE3B418-0085-4EEB-A894-6489EA7BE6B2}" srcOrd="0" destOrd="0" presId="urn:microsoft.com/office/officeart/2018/2/layout/IconLabelList"/>
    <dgm:cxn modelId="{1B30ACE8-D568-431C-8ED6-0734277D8CD7}" type="presParOf" srcId="{3AE3B418-0085-4EEB-A894-6489EA7BE6B2}" destId="{BD12D43C-1007-4D2D-B6DB-2C01FE8730CD}" srcOrd="0" destOrd="0" presId="urn:microsoft.com/office/officeart/2018/2/layout/IconLabelList"/>
    <dgm:cxn modelId="{2A2C4E1F-B922-4A67-A2D2-B12F37A67D45}" type="presParOf" srcId="{3AE3B418-0085-4EEB-A894-6489EA7BE6B2}" destId="{C214700F-614D-4BFA-98E9-229A3CEA2827}" srcOrd="1" destOrd="0" presId="urn:microsoft.com/office/officeart/2018/2/layout/IconLabelList"/>
    <dgm:cxn modelId="{3EB1507A-82A9-40B6-9666-56EB5E73CED2}" type="presParOf" srcId="{3AE3B418-0085-4EEB-A894-6489EA7BE6B2}" destId="{FDAB03A8-9366-46B0-9A3C-C07EA1E245B6}" srcOrd="2" destOrd="0" presId="urn:microsoft.com/office/officeart/2018/2/layout/IconLabelList"/>
    <dgm:cxn modelId="{EC853278-92B4-4CF7-9AE8-8D8EC1278644}" type="presParOf" srcId="{0E91DA26-0DEC-4ABB-99E9-B970D40BD0EC}" destId="{FCEA018F-0D3A-4A77-97AF-25FAD2222A02}" srcOrd="1" destOrd="0" presId="urn:microsoft.com/office/officeart/2018/2/layout/IconLabelList"/>
    <dgm:cxn modelId="{87AC8D8F-3D51-450C-A4C7-9DD659591498}" type="presParOf" srcId="{0E91DA26-0DEC-4ABB-99E9-B970D40BD0EC}" destId="{C01F3E34-093C-499B-AB02-52AB550E7676}" srcOrd="2" destOrd="0" presId="urn:microsoft.com/office/officeart/2018/2/layout/IconLabelList"/>
    <dgm:cxn modelId="{D7C008C5-9E9A-46DA-A258-D819F165AB9D}" type="presParOf" srcId="{C01F3E34-093C-499B-AB02-52AB550E7676}" destId="{FD85DBFB-9250-46A3-9528-61447F6ECBD3}" srcOrd="0" destOrd="0" presId="urn:microsoft.com/office/officeart/2018/2/layout/IconLabelList"/>
    <dgm:cxn modelId="{52081321-A814-4F35-A27C-C58C9C48CC4F}" type="presParOf" srcId="{C01F3E34-093C-499B-AB02-52AB550E7676}" destId="{9110A56B-E477-4414-8E16-68FDE32A9C75}" srcOrd="1" destOrd="0" presId="urn:microsoft.com/office/officeart/2018/2/layout/IconLabelList"/>
    <dgm:cxn modelId="{E9996C37-DEB9-47B3-BF2B-CF3D0FE2C179}" type="presParOf" srcId="{C01F3E34-093C-499B-AB02-52AB550E7676}" destId="{0EB8D6F2-170F-4E72-B396-B67792F1E397}" srcOrd="2" destOrd="0" presId="urn:microsoft.com/office/officeart/2018/2/layout/IconLabelList"/>
    <dgm:cxn modelId="{D3DCE1B8-DF15-4B0A-9143-DC08A7D3A32C}" type="presParOf" srcId="{0E91DA26-0DEC-4ABB-99E9-B970D40BD0EC}" destId="{D0EF3FBE-6C57-4EF2-A0B3-6620A48FF27C}" srcOrd="3" destOrd="0" presId="urn:microsoft.com/office/officeart/2018/2/layout/IconLabelList"/>
    <dgm:cxn modelId="{4FE14C28-B386-4E89-8DCD-D8E6A903DE2B}" type="presParOf" srcId="{0E91DA26-0DEC-4ABB-99E9-B970D40BD0EC}" destId="{866CD3AC-6A8D-49ED-89B2-0C47EB974656}" srcOrd="4" destOrd="0" presId="urn:microsoft.com/office/officeart/2018/2/layout/IconLabelList"/>
    <dgm:cxn modelId="{091945F5-1177-4070-BF1C-17A645F63678}" type="presParOf" srcId="{866CD3AC-6A8D-49ED-89B2-0C47EB974656}" destId="{952D19C8-521F-494B-8AD2-ED888057C616}" srcOrd="0" destOrd="0" presId="urn:microsoft.com/office/officeart/2018/2/layout/IconLabelList"/>
    <dgm:cxn modelId="{F708B36A-B337-4681-8340-B1422FE3B8EE}" type="presParOf" srcId="{866CD3AC-6A8D-49ED-89B2-0C47EB974656}" destId="{3A320075-1F15-42EB-85F4-3A5DB506A984}" srcOrd="1" destOrd="0" presId="urn:microsoft.com/office/officeart/2018/2/layout/IconLabelList"/>
    <dgm:cxn modelId="{D8BB203F-4CD8-4560-A07F-D2411CE26F81}" type="presParOf" srcId="{866CD3AC-6A8D-49ED-89B2-0C47EB974656}" destId="{96990DEA-63BF-44A7-82D9-7544D764AE74}" srcOrd="2" destOrd="0" presId="urn:microsoft.com/office/officeart/2018/2/layout/IconLabelList"/>
    <dgm:cxn modelId="{856DA92B-DB67-49EC-B9AA-3E9891FC5A61}" type="presParOf" srcId="{0E91DA26-0DEC-4ABB-99E9-B970D40BD0EC}" destId="{6DC81BC5-5712-4C29-8A2C-9B5D256913AD}" srcOrd="5" destOrd="0" presId="urn:microsoft.com/office/officeart/2018/2/layout/IconLabelList"/>
    <dgm:cxn modelId="{E10BD1B1-26D9-4E9F-9B55-01F5E40F843A}" type="presParOf" srcId="{0E91DA26-0DEC-4ABB-99E9-B970D40BD0EC}" destId="{FE65FE74-9F90-40C5-88CD-9A06017DA068}" srcOrd="6" destOrd="0" presId="urn:microsoft.com/office/officeart/2018/2/layout/IconLabelList"/>
    <dgm:cxn modelId="{E11AFAB8-9480-4CAC-AA44-5BFBA238D27C}" type="presParOf" srcId="{FE65FE74-9F90-40C5-88CD-9A06017DA068}" destId="{93238601-91A2-48F9-A6D5-656849D1D3D3}" srcOrd="0" destOrd="0" presId="urn:microsoft.com/office/officeart/2018/2/layout/IconLabelList"/>
    <dgm:cxn modelId="{A99C9EA9-E791-45E8-B9A2-65AD0B0D1681}" type="presParOf" srcId="{FE65FE74-9F90-40C5-88CD-9A06017DA068}" destId="{A66011A8-EB58-452C-BBE0-2CFAB20BBC13}" srcOrd="1" destOrd="0" presId="urn:microsoft.com/office/officeart/2018/2/layout/IconLabelList"/>
    <dgm:cxn modelId="{C90FF340-321C-42A9-834D-9E4F1ACF2FB2}" type="presParOf" srcId="{FE65FE74-9F90-40C5-88CD-9A06017DA068}" destId="{F23BD71B-4D1E-4DD2-960A-4C4B6BA1FEE4}" srcOrd="2" destOrd="0" presId="urn:microsoft.com/office/officeart/2018/2/layout/IconLabelList"/>
    <dgm:cxn modelId="{38024EC9-64DF-4EC2-837A-648981F1972F}" type="presParOf" srcId="{0E91DA26-0DEC-4ABB-99E9-B970D40BD0EC}" destId="{C0BDE7AC-0163-4F3F-874C-3C04A0E08D5C}" srcOrd="7" destOrd="0" presId="urn:microsoft.com/office/officeart/2018/2/layout/IconLabelList"/>
    <dgm:cxn modelId="{5D827CCB-E4A2-4AB5-8A83-87F2A3EFC8ED}" type="presParOf" srcId="{0E91DA26-0DEC-4ABB-99E9-B970D40BD0EC}" destId="{06ECDAB2-AAD2-44E2-A3F1-00C192BD03D1}" srcOrd="8" destOrd="0" presId="urn:microsoft.com/office/officeart/2018/2/layout/IconLabelList"/>
    <dgm:cxn modelId="{8AC8D382-9411-4E49-BFF6-744A299FF205}" type="presParOf" srcId="{06ECDAB2-AAD2-44E2-A3F1-00C192BD03D1}" destId="{F9F629F9-746A-4203-990E-D1EF654263AF}" srcOrd="0" destOrd="0" presId="urn:microsoft.com/office/officeart/2018/2/layout/IconLabelList"/>
    <dgm:cxn modelId="{99C482EA-5125-4955-8422-DCD6FC4FD86F}" type="presParOf" srcId="{06ECDAB2-AAD2-44E2-A3F1-00C192BD03D1}" destId="{6BA266E9-1B91-4AC7-9885-286CA2161487}" srcOrd="1" destOrd="0" presId="urn:microsoft.com/office/officeart/2018/2/layout/IconLabelList"/>
    <dgm:cxn modelId="{41ABA6B7-E035-407E-9418-8D29F286207E}" type="presParOf" srcId="{06ECDAB2-AAD2-44E2-A3F1-00C192BD03D1}" destId="{3F87FB24-1D9A-40D9-9A9C-F7D366BBF636}" srcOrd="2" destOrd="0" presId="urn:microsoft.com/office/officeart/2018/2/layout/IconLabelList"/>
    <dgm:cxn modelId="{23C6FE39-5F4A-45B4-BD07-F38BE383F8BB}" type="presParOf" srcId="{0E91DA26-0DEC-4ABB-99E9-B970D40BD0EC}" destId="{678B1DA5-4F09-4F4F-A2AC-AA7EA5FCFF28}" srcOrd="9" destOrd="0" presId="urn:microsoft.com/office/officeart/2018/2/layout/IconLabelList"/>
    <dgm:cxn modelId="{7FAFAC56-E512-4E00-9097-0AF74452C473}" type="presParOf" srcId="{0E91DA26-0DEC-4ABB-99E9-B970D40BD0EC}" destId="{C810BB2A-ABF5-4905-9EE9-E04BE08BA3C8}" srcOrd="10" destOrd="0" presId="urn:microsoft.com/office/officeart/2018/2/layout/IconLabelList"/>
    <dgm:cxn modelId="{CC73971A-41E7-4968-9818-266B8E788187}" type="presParOf" srcId="{C810BB2A-ABF5-4905-9EE9-E04BE08BA3C8}" destId="{4D38FAAC-B636-42BB-9DCA-DF750F386C5F}" srcOrd="0" destOrd="0" presId="urn:microsoft.com/office/officeart/2018/2/layout/IconLabelList"/>
    <dgm:cxn modelId="{721E642D-0C4A-4CC0-B0BE-D09076A62D0A}" type="presParOf" srcId="{C810BB2A-ABF5-4905-9EE9-E04BE08BA3C8}" destId="{97F4A73D-B96E-4C9A-8859-F3E27F08BF6C}" srcOrd="1" destOrd="0" presId="urn:microsoft.com/office/officeart/2018/2/layout/IconLabelList"/>
    <dgm:cxn modelId="{8AC21C7F-3B5E-4139-A796-2349A489F246}" type="presParOf" srcId="{C810BB2A-ABF5-4905-9EE9-E04BE08BA3C8}" destId="{F6EDD85D-7C8D-4D98-8D34-EFE37BDB702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2D43C-1007-4D2D-B6DB-2C01FE8730CD}">
      <dsp:nvSpPr>
        <dsp:cNvPr id="0" name=""/>
        <dsp:cNvSpPr/>
      </dsp:nvSpPr>
      <dsp:spPr>
        <a:xfrm>
          <a:off x="388276" y="1156742"/>
          <a:ext cx="628066" cy="6280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B03A8-9366-46B0-9A3C-C07EA1E245B6}">
      <dsp:nvSpPr>
        <dsp:cNvPr id="0" name=""/>
        <dsp:cNvSpPr/>
      </dsp:nvSpPr>
      <dsp:spPr>
        <a:xfrm>
          <a:off x="4458" y="200820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Film</a:t>
          </a:r>
          <a:endParaRPr lang="en-US" sz="2300" kern="1200"/>
        </a:p>
      </dsp:txBody>
      <dsp:txXfrm>
        <a:off x="4458" y="2008202"/>
        <a:ext cx="1395703" cy="558281"/>
      </dsp:txXfrm>
    </dsp:sp>
    <dsp:sp modelId="{FD85DBFB-9250-46A3-9528-61447F6ECBD3}">
      <dsp:nvSpPr>
        <dsp:cNvPr id="0" name=""/>
        <dsp:cNvSpPr/>
      </dsp:nvSpPr>
      <dsp:spPr>
        <a:xfrm>
          <a:off x="2028227" y="1156742"/>
          <a:ext cx="628066" cy="6280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8D6F2-170F-4E72-B396-B67792F1E397}">
      <dsp:nvSpPr>
        <dsp:cNvPr id="0" name=""/>
        <dsp:cNvSpPr/>
      </dsp:nvSpPr>
      <dsp:spPr>
        <a:xfrm>
          <a:off x="1644409" y="200820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Televisie</a:t>
          </a:r>
          <a:endParaRPr lang="en-US" sz="2300" kern="1200"/>
        </a:p>
      </dsp:txBody>
      <dsp:txXfrm>
        <a:off x="1644409" y="2008202"/>
        <a:ext cx="1395703" cy="558281"/>
      </dsp:txXfrm>
    </dsp:sp>
    <dsp:sp modelId="{952D19C8-521F-494B-8AD2-ED888057C616}">
      <dsp:nvSpPr>
        <dsp:cNvPr id="0" name=""/>
        <dsp:cNvSpPr/>
      </dsp:nvSpPr>
      <dsp:spPr>
        <a:xfrm>
          <a:off x="3668178" y="1156742"/>
          <a:ext cx="628066" cy="6280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90DEA-63BF-44A7-82D9-7544D764AE74}">
      <dsp:nvSpPr>
        <dsp:cNvPr id="0" name=""/>
        <dsp:cNvSpPr/>
      </dsp:nvSpPr>
      <dsp:spPr>
        <a:xfrm>
          <a:off x="3284360" y="200820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Fotografie</a:t>
          </a:r>
          <a:endParaRPr lang="en-US" sz="2300" kern="1200"/>
        </a:p>
      </dsp:txBody>
      <dsp:txXfrm>
        <a:off x="3284360" y="2008202"/>
        <a:ext cx="1395703" cy="558281"/>
      </dsp:txXfrm>
    </dsp:sp>
    <dsp:sp modelId="{93238601-91A2-48F9-A6D5-656849D1D3D3}">
      <dsp:nvSpPr>
        <dsp:cNvPr id="0" name=""/>
        <dsp:cNvSpPr/>
      </dsp:nvSpPr>
      <dsp:spPr>
        <a:xfrm>
          <a:off x="5308129" y="1156742"/>
          <a:ext cx="628066" cy="6280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BD71B-4D1E-4DD2-960A-4C4B6BA1FEE4}">
      <dsp:nvSpPr>
        <dsp:cNvPr id="0" name=""/>
        <dsp:cNvSpPr/>
      </dsp:nvSpPr>
      <dsp:spPr>
        <a:xfrm>
          <a:off x="4924311" y="200820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Schilderijen</a:t>
          </a:r>
          <a:endParaRPr lang="en-US" sz="2300" kern="1200"/>
        </a:p>
      </dsp:txBody>
      <dsp:txXfrm>
        <a:off x="4924311" y="2008202"/>
        <a:ext cx="1395703" cy="558281"/>
      </dsp:txXfrm>
    </dsp:sp>
    <dsp:sp modelId="{F9F629F9-746A-4203-990E-D1EF654263AF}">
      <dsp:nvSpPr>
        <dsp:cNvPr id="0" name=""/>
        <dsp:cNvSpPr/>
      </dsp:nvSpPr>
      <dsp:spPr>
        <a:xfrm>
          <a:off x="6948081" y="1156742"/>
          <a:ext cx="628066" cy="62806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7FB24-1D9A-40D9-9A9C-F7D366BBF636}">
      <dsp:nvSpPr>
        <dsp:cNvPr id="0" name=""/>
        <dsp:cNvSpPr/>
      </dsp:nvSpPr>
      <dsp:spPr>
        <a:xfrm>
          <a:off x="6564262" y="200820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Kaarten</a:t>
          </a:r>
          <a:endParaRPr lang="en-US" sz="2300" kern="1200"/>
        </a:p>
      </dsp:txBody>
      <dsp:txXfrm>
        <a:off x="6564262" y="2008202"/>
        <a:ext cx="1395703" cy="558281"/>
      </dsp:txXfrm>
    </dsp:sp>
    <dsp:sp modelId="{4D38FAAC-B636-42BB-9DCA-DF750F386C5F}">
      <dsp:nvSpPr>
        <dsp:cNvPr id="0" name=""/>
        <dsp:cNvSpPr/>
      </dsp:nvSpPr>
      <dsp:spPr>
        <a:xfrm>
          <a:off x="8588032" y="1156742"/>
          <a:ext cx="628066" cy="62806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DD85D-7C8D-4D98-8D34-EFE37BDB7029}">
      <dsp:nvSpPr>
        <dsp:cNvPr id="0" name=""/>
        <dsp:cNvSpPr/>
      </dsp:nvSpPr>
      <dsp:spPr>
        <a:xfrm>
          <a:off x="8204213" y="2008202"/>
          <a:ext cx="1395703" cy="5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Data</a:t>
          </a:r>
          <a:endParaRPr lang="en-US" sz="2300" kern="1200"/>
        </a:p>
      </dsp:txBody>
      <dsp:txXfrm>
        <a:off x="8204213" y="2008202"/>
        <a:ext cx="1395703" cy="558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D4F0-B4F2-41AE-8BC9-1216B503AB05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02206A3-1C02-4EC8-A692-5E04D2DC761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23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D4F0-B4F2-41AE-8BC9-1216B503AB05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6A3-1C02-4EC8-A692-5E04D2DC7611}" type="slidenum">
              <a:rPr lang="nl-NL" smtClean="0"/>
              <a:t>‹nr.›</a:t>
            </a:fld>
            <a:endParaRPr lang="nl-N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69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D4F0-B4F2-41AE-8BC9-1216B503AB05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6A3-1C02-4EC8-A692-5E04D2DC761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33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D4F0-B4F2-41AE-8BC9-1216B503AB05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6A3-1C02-4EC8-A692-5E04D2DC7611}" type="slidenum">
              <a:rPr lang="nl-NL" smtClean="0"/>
              <a:t>‹nr.›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26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D4F0-B4F2-41AE-8BC9-1216B503AB05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6A3-1C02-4EC8-A692-5E04D2DC761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76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D4F0-B4F2-41AE-8BC9-1216B503AB05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6A3-1C02-4EC8-A692-5E04D2DC7611}" type="slidenum">
              <a:rPr lang="nl-NL" smtClean="0"/>
              <a:t>‹nr.›</a:t>
            </a:fld>
            <a:endParaRPr lang="nl-N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79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D4F0-B4F2-41AE-8BC9-1216B503AB05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6A3-1C02-4EC8-A692-5E04D2DC7611}" type="slidenum">
              <a:rPr lang="nl-NL" smtClean="0"/>
              <a:t>‹nr.›</a:t>
            </a:fld>
            <a:endParaRPr lang="nl-N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68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D4F0-B4F2-41AE-8BC9-1216B503AB05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6A3-1C02-4EC8-A692-5E04D2DC7611}" type="slidenum">
              <a:rPr lang="nl-NL" smtClean="0"/>
              <a:t>‹nr.›</a:t>
            </a:fld>
            <a:endParaRPr lang="nl-N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76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D4F0-B4F2-41AE-8BC9-1216B503AB05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6A3-1C02-4EC8-A692-5E04D2DC76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45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D4F0-B4F2-41AE-8BC9-1216B503AB05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6A3-1C02-4EC8-A692-5E04D2DC761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94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5FED4F0-B4F2-41AE-8BC9-1216B503AB05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6A3-1C02-4EC8-A692-5E04D2DC7611}" type="slidenum">
              <a:rPr lang="nl-NL" smtClean="0"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84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D4F0-B4F2-41AE-8BC9-1216B503AB05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02206A3-1C02-4EC8-A692-5E04D2DC761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64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8/10/relationships/comments" Target="../comments/modernComment_106_60826FBD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7_B48ED88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mspoel en -klapper">
            <a:extLst>
              <a:ext uri="{FF2B5EF4-FFF2-40B4-BE49-F238E27FC236}">
                <a16:creationId xmlns:a16="http://schemas.microsoft.com/office/drawing/2014/main" id="{2A7826AB-9E80-1C45-0FF7-5A7151028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63" r="-1" b="2364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358A09-8EDE-C00B-69C4-AF35F71F2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6832500" cy="1252601"/>
          </a:xfrm>
        </p:spPr>
        <p:txBody>
          <a:bodyPr>
            <a:normAutofit/>
          </a:bodyPr>
          <a:lstStyle/>
          <a:p>
            <a:r>
              <a:rPr lang="nl-NL" sz="4400">
                <a:solidFill>
                  <a:srgbClr val="FFFFFE"/>
                </a:solidFill>
              </a:rPr>
              <a:t>Film in de klas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FBC982C-130E-06ED-2CCF-C16B4BDA3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511" y="4669144"/>
            <a:ext cx="6832499" cy="716529"/>
          </a:xfrm>
        </p:spPr>
        <p:txBody>
          <a:bodyPr>
            <a:normAutofit/>
          </a:bodyPr>
          <a:lstStyle/>
          <a:p>
            <a:r>
              <a:rPr lang="nl-NL" sz="1600" dirty="0">
                <a:solidFill>
                  <a:srgbClr val="FFFFFE"/>
                </a:solidFill>
              </a:rPr>
              <a:t>Jaap Verheul en </a:t>
            </a:r>
            <a:r>
              <a:rPr lang="nl-NL" sz="1600" dirty="0" err="1">
                <a:solidFill>
                  <a:srgbClr val="FFFFFE"/>
                </a:solidFill>
              </a:rPr>
              <a:t>hanneke</a:t>
            </a:r>
            <a:r>
              <a:rPr lang="nl-NL" sz="1600" dirty="0">
                <a:solidFill>
                  <a:srgbClr val="FFFFFE"/>
                </a:solidFill>
              </a:rPr>
              <a:t> </a:t>
            </a:r>
            <a:r>
              <a:rPr lang="nl-NL" sz="1600" dirty="0" err="1">
                <a:solidFill>
                  <a:srgbClr val="FFFFFE"/>
                </a:solidFill>
              </a:rPr>
              <a:t>tuithof</a:t>
            </a:r>
            <a:endParaRPr lang="nl-NL" sz="1600" dirty="0">
              <a:solidFill>
                <a:srgbClr val="FFFFFE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96925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67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mspoel en -klapper">
            <a:extLst>
              <a:ext uri="{FF2B5EF4-FFF2-40B4-BE49-F238E27FC236}">
                <a16:creationId xmlns:a16="http://schemas.microsoft.com/office/drawing/2014/main" id="{E4E1980A-D1C8-C61B-47A7-E47DE2AF9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41" r="9090" b="704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950D16-A192-9C1A-352C-FA4BAC7C0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E"/>
                </a:solidFill>
              </a:rPr>
              <a:t>Visuele geschiedenis (2)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A4A15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ECD7C5-ACC9-6B2A-58AC-4EA5444A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A4A15C"/>
              </a:buClr>
            </a:pPr>
            <a:r>
              <a:rPr lang="nl-NL" dirty="0" err="1">
                <a:solidFill>
                  <a:srgbClr val="FFFFFE"/>
                </a:solidFill>
              </a:rPr>
              <a:t>Filmpublieken</a:t>
            </a:r>
            <a:endParaRPr lang="nl-NL" dirty="0">
              <a:solidFill>
                <a:srgbClr val="FFFFFE"/>
              </a:solidFill>
            </a:endParaRPr>
          </a:p>
          <a:p>
            <a:pPr lvl="1">
              <a:lnSpc>
                <a:spcPct val="110000"/>
              </a:lnSpc>
              <a:buClr>
                <a:srgbClr val="A4A15C"/>
              </a:buClr>
            </a:pPr>
            <a:r>
              <a:rPr lang="nl-NL" sz="2000" dirty="0">
                <a:solidFill>
                  <a:srgbClr val="FFFFFE"/>
                </a:solidFill>
              </a:rPr>
              <a:t>Interpretatie, receptie, commerciële context</a:t>
            </a:r>
          </a:p>
          <a:p>
            <a:pPr>
              <a:lnSpc>
                <a:spcPct val="110000"/>
              </a:lnSpc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Historische context</a:t>
            </a:r>
          </a:p>
          <a:p>
            <a:pPr lvl="1">
              <a:lnSpc>
                <a:spcPct val="110000"/>
              </a:lnSpc>
              <a:buClr>
                <a:srgbClr val="A4A15C"/>
              </a:buClr>
            </a:pPr>
            <a:r>
              <a:rPr lang="nl-NL" sz="2000" dirty="0">
                <a:solidFill>
                  <a:srgbClr val="FFFFFE"/>
                </a:solidFill>
              </a:rPr>
              <a:t>Romantiek na de jaren zestig, Western tijdens de Koude Oorlog, oorlogsfilms na 9/11, (post)koloniale films, </a:t>
            </a:r>
            <a:r>
              <a:rPr lang="nl-NL" sz="2000" dirty="0" err="1">
                <a:solidFill>
                  <a:srgbClr val="FFFFFE"/>
                </a:solidFill>
              </a:rPr>
              <a:t>etc</a:t>
            </a:r>
            <a:endParaRPr lang="nl-NL" sz="2000" dirty="0">
              <a:solidFill>
                <a:srgbClr val="FFFFFE"/>
              </a:solidFill>
            </a:endParaRPr>
          </a:p>
          <a:p>
            <a:pPr lvl="1">
              <a:lnSpc>
                <a:spcPct val="110000"/>
              </a:lnSpc>
              <a:buClr>
                <a:srgbClr val="A4A15C"/>
              </a:buClr>
            </a:pPr>
            <a:r>
              <a:rPr lang="nl-NL" sz="2000" dirty="0">
                <a:solidFill>
                  <a:srgbClr val="FFFFFE"/>
                </a:solidFill>
              </a:rPr>
              <a:t>Amerikaanse/Hollywood, Britse,, Duitse, Franse, Nederlandse, </a:t>
            </a:r>
            <a:r>
              <a:rPr lang="nl-NL" sz="2000" dirty="0" err="1">
                <a:solidFill>
                  <a:srgbClr val="FFFFFE"/>
                </a:solidFill>
              </a:rPr>
              <a:t>Bollywood</a:t>
            </a:r>
            <a:r>
              <a:rPr lang="nl-NL" sz="2000" dirty="0">
                <a:solidFill>
                  <a:srgbClr val="FFFFFE"/>
                </a:solidFill>
              </a:rPr>
              <a:t>, mondiale films </a:t>
            </a:r>
          </a:p>
          <a:p>
            <a:pPr>
              <a:lnSpc>
                <a:spcPct val="110000"/>
              </a:lnSpc>
              <a:buClr>
                <a:srgbClr val="A4A15C"/>
              </a:buClr>
            </a:pPr>
            <a:endParaRPr lang="nl-NL" sz="1500" dirty="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  <a:buClr>
                <a:srgbClr val="A4A15C"/>
              </a:buClr>
            </a:pPr>
            <a:endParaRPr lang="nl-NL" sz="1500" dirty="0">
              <a:solidFill>
                <a:srgbClr val="FFFFFE"/>
              </a:solidFill>
            </a:endParaRPr>
          </a:p>
          <a:p>
            <a:pPr lvl="1">
              <a:lnSpc>
                <a:spcPct val="110000"/>
              </a:lnSpc>
              <a:buClr>
                <a:srgbClr val="A4A15C"/>
              </a:buClr>
            </a:pPr>
            <a:endParaRPr lang="nl-NL" sz="1500" dirty="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  <a:buClr>
                <a:srgbClr val="A4A15C"/>
              </a:buClr>
            </a:pPr>
            <a:endParaRPr lang="nl-NL" sz="1500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0C692-FE36-90F5-ECD5-C29B15AB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Documentaires en documentaire film</a:t>
            </a:r>
          </a:p>
        </p:txBody>
      </p:sp>
      <p:pic>
        <p:nvPicPr>
          <p:cNvPr id="4098" name="Picture 2" descr="The Civil War (TV Mini Series 1990) - IMDb">
            <a:extLst>
              <a:ext uri="{FF2B5EF4-FFF2-40B4-BE49-F238E27FC236}">
                <a16:creationId xmlns:a16="http://schemas.microsoft.com/office/drawing/2014/main" id="{FA504D2C-D11D-178F-8ED9-3F707173F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352" y="1972847"/>
            <a:ext cx="4487205" cy="336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2841337-7AD2-150B-C6EA-237C705F590B}"/>
              </a:ext>
            </a:extLst>
          </p:cNvPr>
          <p:cNvSpPr txBox="1"/>
          <p:nvPr/>
        </p:nvSpPr>
        <p:spPr>
          <a:xfrm>
            <a:off x="6554352" y="5487396"/>
            <a:ext cx="486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Ken Burns, </a:t>
            </a:r>
            <a:r>
              <a:rPr lang="nl-NL" i="1" dirty="0"/>
              <a:t>The </a:t>
            </a:r>
            <a:r>
              <a:rPr lang="nl-NL" i="1" dirty="0" err="1"/>
              <a:t>Civil</a:t>
            </a:r>
            <a:r>
              <a:rPr lang="nl-NL" i="1" dirty="0"/>
              <a:t> War</a:t>
            </a:r>
            <a:r>
              <a:rPr lang="nl-NL" dirty="0"/>
              <a:t> (1990)</a:t>
            </a:r>
          </a:p>
        </p:txBody>
      </p:sp>
      <p:pic>
        <p:nvPicPr>
          <p:cNvPr id="4100" name="Picture 4" descr="Triumph of the Will - Wikipedia">
            <a:extLst>
              <a:ext uri="{FF2B5EF4-FFF2-40B4-BE49-F238E27FC236}">
                <a16:creationId xmlns:a16="http://schemas.microsoft.com/office/drawing/2014/main" id="{F6B61A8C-FACD-B676-C241-679E4E40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1972847"/>
            <a:ext cx="1770342" cy="33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83F5D13-D6BF-B2C3-A589-44DD2B7A1C72}"/>
              </a:ext>
            </a:extLst>
          </p:cNvPr>
          <p:cNvSpPr txBox="1"/>
          <p:nvPr/>
        </p:nvSpPr>
        <p:spPr>
          <a:xfrm>
            <a:off x="1391406" y="5487396"/>
            <a:ext cx="486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Leni</a:t>
            </a:r>
            <a:r>
              <a:rPr lang="nl-NL" dirty="0"/>
              <a:t> </a:t>
            </a:r>
            <a:r>
              <a:rPr lang="nl-NL" dirty="0" err="1"/>
              <a:t>Riefenstahl</a:t>
            </a:r>
            <a:r>
              <a:rPr lang="nl-NL" dirty="0"/>
              <a:t>, </a:t>
            </a:r>
            <a:r>
              <a:rPr lang="nl-NL" i="1" dirty="0" err="1"/>
              <a:t>Triumph</a:t>
            </a:r>
            <a:r>
              <a:rPr lang="nl-NL" i="1" dirty="0"/>
              <a:t> des Willens </a:t>
            </a:r>
            <a:r>
              <a:rPr lang="nl-NL" dirty="0"/>
              <a:t>(1934), </a:t>
            </a:r>
            <a:r>
              <a:rPr lang="nl-NL" i="1" dirty="0"/>
              <a:t>Olympia (</a:t>
            </a:r>
            <a:r>
              <a:rPr lang="nl-NL" dirty="0"/>
              <a:t>1938)</a:t>
            </a:r>
          </a:p>
        </p:txBody>
      </p:sp>
      <p:pic>
        <p:nvPicPr>
          <p:cNvPr id="4102" name="Picture 6" descr="Leni Riefenstahls Olympia - Andere Tijden">
            <a:extLst>
              <a:ext uri="{FF2B5EF4-FFF2-40B4-BE49-F238E27FC236}">
                <a16:creationId xmlns:a16="http://schemas.microsoft.com/office/drawing/2014/main" id="{B0519D89-9C27-BF94-8F63-C824678CE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139" y="1965352"/>
            <a:ext cx="2204511" cy="337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Een rekenkundige formule">
            <a:extLst>
              <a:ext uri="{FF2B5EF4-FFF2-40B4-BE49-F238E27FC236}">
                <a16:creationId xmlns:a16="http://schemas.microsoft.com/office/drawing/2014/main" id="{F7724166-5EE1-3DF6-6777-BE0BC5006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1" r="-1" b="12777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30C84B-71F2-1076-889D-188C5B7E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400">
                <a:solidFill>
                  <a:srgbClr val="FFFFFE"/>
                </a:solidFill>
              </a:rPr>
              <a:t>Voorbeelden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F0D599-78AE-8389-9410-ED03C4663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5511" y="4669144"/>
            <a:ext cx="6832499" cy="716529"/>
          </a:xfrm>
        </p:spPr>
        <p:txBody>
          <a:bodyPr vert="horz" lIns="91440" tIns="91440" rIns="91440" bIns="91440" rtlCol="0">
            <a:normAutofit/>
          </a:bodyPr>
          <a:lstStyle/>
          <a:p>
            <a:endParaRPr lang="en-US" sz="1600" cap="all">
              <a:solidFill>
                <a:srgbClr val="FFFFFE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1610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F6804-B76B-E858-8C57-2C0BB834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welke manier ontwikkelden zich de Engelse koloniën in de Amerika’s (1585-1833)?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03EB4B-FDCF-F3BE-F7B8-0FEEE85AC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nl-NL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Patriot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(2000): film als erfgoed   </a:t>
            </a:r>
          </a:p>
          <a:p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Dumbwaiters</a:t>
            </a:r>
            <a:r>
              <a:rPr lang="nl-N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nl-NL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Monticello</a:t>
            </a:r>
            <a:r>
              <a:rPr lang="nl-N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(2017): documentaire als erfgoed</a:t>
            </a:r>
          </a:p>
          <a:p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Opdrachtenreeks Het Britse Rijk in beeld, pp. 13-21. </a:t>
            </a:r>
          </a:p>
        </p:txBody>
      </p:sp>
    </p:spTree>
    <p:extLst>
      <p:ext uri="{BB962C8B-B14F-4D97-AF65-F5344CB8AC3E}">
        <p14:creationId xmlns:p14="http://schemas.microsoft.com/office/powerpoint/2010/main" val="122964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ege oranje stoelen die een cirkel vormen">
            <a:extLst>
              <a:ext uri="{FF2B5EF4-FFF2-40B4-BE49-F238E27FC236}">
                <a16:creationId xmlns:a16="http://schemas.microsoft.com/office/drawing/2014/main" id="{8077D28C-75B4-0EEB-E95A-AEAFC38FF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6" r="-1" b="1426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45BFD6-68E6-4CBE-85F2-C482583E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400">
                <a:solidFill>
                  <a:srgbClr val="FFFFFE"/>
                </a:solidFill>
              </a:rPr>
              <a:t>Pauze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DC593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9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C10B-B31B-C51E-180D-81E649C8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42420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nl-NL" dirty="0"/>
              <a:t>Waardoor werd India in de 19</a:t>
            </a:r>
            <a:r>
              <a:rPr lang="nl-NL" baseline="30000" dirty="0"/>
              <a:t>de</a:t>
            </a:r>
            <a:r>
              <a:rPr lang="nl-NL" dirty="0"/>
              <a:t> eeuw de belangrijkste kolonie binnen het Britse Rijk (1765-1885)?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F8CAB3-AA89-6A6D-829E-D5711F48D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800" i="1" dirty="0"/>
              <a:t>Victoria &amp; Abdul </a:t>
            </a:r>
            <a:r>
              <a:rPr lang="nl-NL" sz="2800" dirty="0"/>
              <a:t>(2017): film als bron</a:t>
            </a:r>
          </a:p>
          <a:p>
            <a:endParaRPr lang="nl-NL" i="1" dirty="0"/>
          </a:p>
          <a:p>
            <a:pPr marL="0" indent="0">
              <a:buNone/>
            </a:pPr>
            <a:endParaRPr lang="nl-NL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Opdrachtenreeks Het Britse Rijk in beeld, pp. </a:t>
            </a:r>
            <a:r>
              <a:rPr lang="nl-NL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5-13. </a:t>
            </a:r>
            <a:endParaRPr lang="nl-NL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i="1" dirty="0"/>
              <a:t> 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0185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en bovenop een handtekeninglijn">
            <a:extLst>
              <a:ext uri="{FF2B5EF4-FFF2-40B4-BE49-F238E27FC236}">
                <a16:creationId xmlns:a16="http://schemas.microsoft.com/office/drawing/2014/main" id="{79EAF157-68A9-B6B0-AEA9-C1FF9246C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5728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7ACF0A-2C2E-4756-27AA-FA68E94B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400">
                <a:solidFill>
                  <a:srgbClr val="FFFFFE"/>
                </a:solidFill>
              </a:rPr>
              <a:t>Pauze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863924-6243-B093-E45A-DE3850128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511" y="4669144"/>
            <a:ext cx="6832499" cy="71652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endParaRPr lang="en-US" sz="1600" cap="all" dirty="0">
              <a:solidFill>
                <a:srgbClr val="FFFFFE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F2AE4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89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C10B-B31B-C51E-180D-81E649C8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42420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rol speelden de koloniën in sociaaleconomische ontwikkelingen in </a:t>
            </a:r>
            <a:r>
              <a:rPr lang="nl-NL" dirty="0" err="1"/>
              <a:t>groot-brittannië</a:t>
            </a:r>
            <a:r>
              <a:rPr lang="nl-NL" dirty="0"/>
              <a:t>?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F8CAB3-AA89-6A6D-829E-D5711F48D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i="1" dirty="0" err="1"/>
              <a:t>Peterloo</a:t>
            </a:r>
            <a:r>
              <a:rPr lang="nl-NL" sz="2800" dirty="0"/>
              <a:t> (2018), film als lesmateriaal </a:t>
            </a:r>
          </a:p>
          <a:p>
            <a:endParaRPr lang="nl-NL" dirty="0"/>
          </a:p>
          <a:p>
            <a:pPr marL="0" indent="0">
              <a:buNone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Opdrachtenreeks Het Britse Rijk in beeld, pp. </a:t>
            </a:r>
            <a:r>
              <a:rPr lang="nl-NL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21-23, 29-32. </a:t>
            </a:r>
            <a:endParaRPr lang="nl-NL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92604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13FBB9-81F9-E63B-2F2A-381DF6CE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dirty="0" err="1"/>
              <a:t>Vragen</a:t>
            </a:r>
            <a:r>
              <a:rPr lang="en-US" sz="48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B027F6-2119-096B-334A-25073E7C5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17" y="3531204"/>
            <a:ext cx="4171479" cy="161064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1600" cap="all" dirty="0"/>
              <a:t>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Chatten">
            <a:extLst>
              <a:ext uri="{FF2B5EF4-FFF2-40B4-BE49-F238E27FC236}">
                <a16:creationId xmlns:a16="http://schemas.microsoft.com/office/drawing/2014/main" id="{6211E826-743C-5511-275C-3BC0FF14C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12840"/>
            <a:ext cx="4660762" cy="4660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5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4E985E-E7B5-874D-6DA4-525F8BE47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nl-NL" dirty="0"/>
              <a:t>Audiovisueel materiaal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08909D2-DCBF-9752-7ED5-665C85CDA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7115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255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17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813F38-F040-D6AA-AC96-A47C177D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100"/>
              <a:t>inventarisatie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7D632A-B30F-B4DC-A030-6C2A34CA7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17" y="3531204"/>
            <a:ext cx="4171479" cy="161064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1600" cap="all"/>
              <a:t>Wat zijn de mogelijkheden van het gebruik van audiovisuele bronnen in de klas?</a:t>
            </a:r>
          </a:p>
        </p:txBody>
      </p:sp>
      <p:cxnSp>
        <p:nvCxnSpPr>
          <p:cNvPr id="34" name="Straight Connector 21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Graphic 6" descr="Klaslokaal">
            <a:extLst>
              <a:ext uri="{FF2B5EF4-FFF2-40B4-BE49-F238E27FC236}">
                <a16:creationId xmlns:a16="http://schemas.microsoft.com/office/drawing/2014/main" id="{03327E44-C239-CAA8-C169-CC18F55B8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36" name="Picture 23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mspoel en -klapper">
            <a:extLst>
              <a:ext uri="{FF2B5EF4-FFF2-40B4-BE49-F238E27FC236}">
                <a16:creationId xmlns:a16="http://schemas.microsoft.com/office/drawing/2014/main" id="{E4E1980A-D1C8-C61B-47A7-E47DE2AF9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1496" b="189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950D16-A192-9C1A-352C-FA4BAC7C0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E"/>
                </a:solidFill>
              </a:rPr>
              <a:t>Visuele geschiedenis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A4A15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ECD7C5-ACC9-6B2A-58AC-4EA5444A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Film als lesmateriaal</a:t>
            </a:r>
          </a:p>
          <a:p>
            <a:pPr lvl="1"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stof  behandelen en mediawijsheid leren</a:t>
            </a:r>
          </a:p>
          <a:p>
            <a:pPr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Film als bron?</a:t>
            </a:r>
          </a:p>
          <a:p>
            <a:pPr lvl="1"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Vergelijken met geschreven bronnen</a:t>
            </a:r>
          </a:p>
          <a:p>
            <a:pPr lvl="1"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Vergelijken met geschiedschrijving (o.a. biografieën)</a:t>
            </a:r>
          </a:p>
          <a:p>
            <a:pPr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Film als erfgoed</a:t>
            </a:r>
          </a:p>
          <a:p>
            <a:pPr lvl="1"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Als bron voor verschuivende beelden van het verleden</a:t>
            </a:r>
          </a:p>
          <a:p>
            <a:pPr lvl="1"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Welke vragen stelt een samenleving aan het verleden?</a:t>
            </a:r>
          </a:p>
          <a:p>
            <a:pPr lvl="1"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Weerspiegeling van de tijd waarin de film gemaakt is</a:t>
            </a:r>
          </a:p>
          <a:p>
            <a:pPr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Films als referentiekader van scholieren/studenten</a:t>
            </a:r>
          </a:p>
          <a:p>
            <a:pPr>
              <a:buClr>
                <a:srgbClr val="A4A15C"/>
              </a:buClr>
            </a:pPr>
            <a:endParaRPr lang="nl-NL" dirty="0">
              <a:solidFill>
                <a:srgbClr val="FFFFFE"/>
              </a:solidFill>
            </a:endParaRPr>
          </a:p>
          <a:p>
            <a:pPr>
              <a:buClr>
                <a:srgbClr val="A4A15C"/>
              </a:buClr>
            </a:pPr>
            <a:endParaRPr lang="nl-NL" dirty="0">
              <a:solidFill>
                <a:srgbClr val="FFFFFE"/>
              </a:solidFill>
            </a:endParaRPr>
          </a:p>
          <a:p>
            <a:pPr>
              <a:buClr>
                <a:srgbClr val="A4A15C"/>
              </a:buClr>
            </a:pPr>
            <a:endParaRPr lang="nl-NL" dirty="0">
              <a:solidFill>
                <a:srgbClr val="FFFFFE"/>
              </a:solidFill>
            </a:endParaRPr>
          </a:p>
          <a:p>
            <a:pPr lvl="1">
              <a:buClr>
                <a:srgbClr val="A4A15C"/>
              </a:buClr>
            </a:pPr>
            <a:endParaRPr lang="nl-NL" dirty="0">
              <a:solidFill>
                <a:srgbClr val="FFFFFE"/>
              </a:solidFill>
            </a:endParaRPr>
          </a:p>
          <a:p>
            <a:pPr>
              <a:buClr>
                <a:srgbClr val="A4A15C"/>
              </a:buClr>
            </a:pPr>
            <a:endParaRPr lang="nl-NL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2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ADF1045-FC61-45F9-B214-2286C96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1D08B7CA-38C6-5CEE-BD89-26565781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Pocahontas en John Smith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0991128-7971-3CE1-6C77-1F559967F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15732"/>
            <a:ext cx="5550357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nl-NL" sz="1500"/>
              <a:t>The Queene of </a:t>
            </a:r>
            <a:r>
              <a:rPr lang="en-US" altLang="nl-NL" sz="1500" i="1"/>
              <a:t>Appamatuck</a:t>
            </a:r>
            <a:r>
              <a:rPr lang="en-US" altLang="nl-NL" sz="1500"/>
              <a:t> was appointed to bring him water to wash his hands, and another brought him a bunch of feathers, in stead of a Towell to dry them</a:t>
            </a:r>
            <a:r>
              <a:rPr lang="en-US" altLang="nl-NL" sz="1500" i="1"/>
              <a:t>:</a:t>
            </a:r>
            <a:r>
              <a:rPr lang="en-US" altLang="nl-NL" sz="1500"/>
              <a:t> having feasted him after their best barbarous manner they could, a long consultation was held, but the conclusion was, two great stones were brought before </a:t>
            </a:r>
            <a:r>
              <a:rPr lang="en-US" altLang="nl-NL" sz="1500" i="1"/>
              <a:t>Powhatan</a:t>
            </a:r>
            <a:r>
              <a:rPr lang="en-US" altLang="nl-NL" sz="1500"/>
              <a:t>: then as many as could layd hands on him, dragged him to them, and thereon laid his head, and being ready with their clubs, to beate out his braines, …</a:t>
            </a:r>
          </a:p>
          <a:p>
            <a:pPr lvl="1">
              <a:lnSpc>
                <a:spcPct val="110000"/>
              </a:lnSpc>
            </a:pPr>
            <a:r>
              <a:rPr lang="en-US" sz="1500"/>
              <a:t>John Smith, Generall Historie (1629)</a:t>
            </a:r>
          </a:p>
        </p:txBody>
      </p:sp>
      <p:pic>
        <p:nvPicPr>
          <p:cNvPr id="1026" name="Picture 2" descr="1/21/14. My favorite romantic moment; Pocahontas saves John Smith's life. |  Kid movies disney, Disney pixar characters, Disney princess pocahontas">
            <a:extLst>
              <a:ext uri="{FF2B5EF4-FFF2-40B4-BE49-F238E27FC236}">
                <a16:creationId xmlns:a16="http://schemas.microsoft.com/office/drawing/2014/main" id="{DDCAAAAC-8D21-BF25-2636-FF69E24A2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9741" y="481109"/>
            <a:ext cx="3322541" cy="249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A2B8190-4A77-D93E-6573-73E3FF242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700" y="3460267"/>
            <a:ext cx="4578813" cy="1991783"/>
          </a:xfrm>
          <a:prstGeom prst="rect">
            <a:avLst/>
          </a:prstGeom>
        </p:spPr>
      </p:pic>
      <p:pic>
        <p:nvPicPr>
          <p:cNvPr id="1045" name="Picture 1044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087C6C1E-D133-78D6-78F6-4B82B4423450}"/>
              </a:ext>
            </a:extLst>
          </p:cNvPr>
          <p:cNvSpPr txBox="1"/>
          <p:nvPr/>
        </p:nvSpPr>
        <p:spPr>
          <a:xfrm>
            <a:off x="7304701" y="5575511"/>
            <a:ext cx="220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The New World </a:t>
            </a:r>
            <a:r>
              <a:rPr lang="nl-NL" dirty="0"/>
              <a:t>(2005)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8D8978-E618-F952-881A-F2A12D90B3F8}"/>
              </a:ext>
            </a:extLst>
          </p:cNvPr>
          <p:cNvSpPr txBox="1"/>
          <p:nvPr/>
        </p:nvSpPr>
        <p:spPr>
          <a:xfrm>
            <a:off x="7849741" y="3028402"/>
            <a:ext cx="183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err="1"/>
              <a:t>Pocahontas</a:t>
            </a:r>
            <a:r>
              <a:rPr lang="nl-NL" dirty="0"/>
              <a:t> (1995)</a:t>
            </a:r>
          </a:p>
        </p:txBody>
      </p:sp>
    </p:spTree>
    <p:extLst>
      <p:ext uri="{BB962C8B-B14F-4D97-AF65-F5344CB8AC3E}">
        <p14:creationId xmlns:p14="http://schemas.microsoft.com/office/powerpoint/2010/main" val="21966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B1110-D8D0-BC69-012B-9DEA5310F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Slavernij en racisme</a:t>
            </a:r>
          </a:p>
        </p:txBody>
      </p:sp>
      <p:pic>
        <p:nvPicPr>
          <p:cNvPr id="3074" name="Picture 2" descr="The Birth of a Nation - Wikipedia">
            <a:extLst>
              <a:ext uri="{FF2B5EF4-FFF2-40B4-BE49-F238E27FC236}">
                <a16:creationId xmlns:a16="http://schemas.microsoft.com/office/drawing/2014/main" id="{5D8E9B74-2FD8-65E4-787E-9EDB3FEC9E8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17" y="2000880"/>
            <a:ext cx="22352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4197454-68C0-FEE2-325A-1EBB08F02080}"/>
              </a:ext>
            </a:extLst>
          </p:cNvPr>
          <p:cNvSpPr txBox="1"/>
          <p:nvPr/>
        </p:nvSpPr>
        <p:spPr>
          <a:xfrm>
            <a:off x="1449217" y="5480042"/>
            <a:ext cx="223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The Birth of a Nation </a:t>
            </a:r>
            <a:r>
              <a:rPr lang="en-US" dirty="0"/>
              <a:t>(1915)</a:t>
            </a:r>
            <a:endParaRPr lang="nl-NL" dirty="0"/>
          </a:p>
        </p:txBody>
      </p:sp>
      <p:pic>
        <p:nvPicPr>
          <p:cNvPr id="3076" name="Picture 4" descr="A film poster showing a man and a woman in a passionate embrace.">
            <a:extLst>
              <a:ext uri="{FF2B5EF4-FFF2-40B4-BE49-F238E27FC236}">
                <a16:creationId xmlns:a16="http://schemas.microsoft.com/office/drawing/2014/main" id="{434D25CA-98D4-A6E8-99DC-1B547931F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04" y="2000880"/>
            <a:ext cx="2235200" cy="34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24D9579-46F2-6B5C-514E-FE452E16F263}"/>
              </a:ext>
            </a:extLst>
          </p:cNvPr>
          <p:cNvSpPr txBox="1"/>
          <p:nvPr/>
        </p:nvSpPr>
        <p:spPr>
          <a:xfrm>
            <a:off x="3921204" y="5485294"/>
            <a:ext cx="223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Gone with the Wind </a:t>
            </a:r>
            <a:r>
              <a:rPr lang="en-US" dirty="0"/>
              <a:t>(1939)</a:t>
            </a:r>
            <a:endParaRPr lang="nl-NL" dirty="0"/>
          </a:p>
        </p:txBody>
      </p:sp>
      <p:pic>
        <p:nvPicPr>
          <p:cNvPr id="3078" name="Picture 6" descr="The Help (film) - Wikipedia">
            <a:extLst>
              <a:ext uri="{FF2B5EF4-FFF2-40B4-BE49-F238E27FC236}">
                <a16:creationId xmlns:a16="http://schemas.microsoft.com/office/drawing/2014/main" id="{ACB85308-AF36-790D-9E31-161858B26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570" y="1997835"/>
            <a:ext cx="2323123" cy="34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9DF7F19A-DA57-E149-502B-A17CCB6EF1D8}"/>
              </a:ext>
            </a:extLst>
          </p:cNvPr>
          <p:cNvSpPr txBox="1"/>
          <p:nvPr/>
        </p:nvSpPr>
        <p:spPr>
          <a:xfrm>
            <a:off x="8963199" y="5485294"/>
            <a:ext cx="2323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202122"/>
                </a:solidFill>
                <a:effectLst/>
              </a:rPr>
              <a:t>The Help</a:t>
            </a:r>
            <a:r>
              <a:rPr lang="en-US" i="0" dirty="0">
                <a:solidFill>
                  <a:srgbClr val="202122"/>
                </a:solidFill>
                <a:effectLst/>
              </a:rPr>
              <a:t> </a:t>
            </a:r>
            <a:r>
              <a:rPr lang="en-US" dirty="0">
                <a:solidFill>
                  <a:srgbClr val="202122"/>
                </a:solidFill>
              </a:rPr>
              <a:t>(</a:t>
            </a:r>
            <a:r>
              <a:rPr lang="en-US" b="0" i="0" dirty="0">
                <a:solidFill>
                  <a:srgbClr val="202122"/>
                </a:solidFill>
                <a:effectLst/>
              </a:rPr>
              <a:t>2011)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129FE0E-227C-D322-3A13-3ED365DD9231}"/>
              </a:ext>
            </a:extLst>
          </p:cNvPr>
          <p:cNvSpPr txBox="1"/>
          <p:nvPr/>
        </p:nvSpPr>
        <p:spPr>
          <a:xfrm>
            <a:off x="6253216" y="5485294"/>
            <a:ext cx="2613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Roots</a:t>
            </a:r>
            <a:r>
              <a:rPr lang="en-US" dirty="0"/>
              <a:t> (1977)</a:t>
            </a:r>
            <a:endParaRPr lang="nl-NL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AA3FA96-ECD2-2DE6-450B-C5C64097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87" y="1997835"/>
            <a:ext cx="25908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8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8F31D-B452-B313-E2C8-21909B6B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Vietnam films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6A55BA-DC51-81FE-D172-5E80ED825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456" y="461617"/>
            <a:ext cx="6415398" cy="1232249"/>
          </a:xfrm>
          <a:prstGeom prst="rect">
            <a:avLst/>
          </a:prstGeom>
        </p:spPr>
      </p:pic>
      <p:pic>
        <p:nvPicPr>
          <p:cNvPr id="2050" name="Picture 2" descr="10 Best Vietnam War Movies of All Time - Top Vietnam War Films &amp;  Documentaries">
            <a:extLst>
              <a:ext uri="{FF2B5EF4-FFF2-40B4-BE49-F238E27FC236}">
                <a16:creationId xmlns:a16="http://schemas.microsoft.com/office/drawing/2014/main" id="{900C7859-A2D7-39D2-388C-42E407B69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043644"/>
            <a:ext cx="9603274" cy="397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9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13F38-F040-D6AA-AC96-A47C177D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100"/>
              <a:t>inventarisatie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7D632A-B30F-B4DC-A030-6C2A34CA7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17" y="3531204"/>
            <a:ext cx="4171479" cy="161064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1600" cap="all" dirty="0"/>
              <a:t>Wat </a:t>
            </a:r>
            <a:r>
              <a:rPr lang="en-US" sz="1600" cap="all" dirty="0" err="1"/>
              <a:t>zijn</a:t>
            </a:r>
            <a:r>
              <a:rPr lang="en-US" sz="1600" cap="all" dirty="0"/>
              <a:t> de </a:t>
            </a:r>
            <a:r>
              <a:rPr lang="en-US" sz="1600" cap="all" dirty="0" err="1"/>
              <a:t>hindernissen</a:t>
            </a:r>
            <a:r>
              <a:rPr lang="en-US" sz="1600" cap="all" dirty="0"/>
              <a:t> of </a:t>
            </a:r>
            <a:r>
              <a:rPr lang="en-US" sz="1600" cap="all" dirty="0" err="1"/>
              <a:t>uitdagingen</a:t>
            </a:r>
            <a:r>
              <a:rPr lang="en-US" sz="1600" cap="all" dirty="0"/>
              <a:t> </a:t>
            </a:r>
            <a:r>
              <a:rPr lang="en-US" sz="1600" cap="all" dirty="0" err="1"/>
              <a:t>bij</a:t>
            </a:r>
            <a:r>
              <a:rPr lang="en-US" sz="1600" cap="all" dirty="0"/>
              <a:t> het </a:t>
            </a:r>
            <a:r>
              <a:rPr lang="en-US" sz="1600" cap="all" dirty="0" err="1"/>
              <a:t>gebruik</a:t>
            </a:r>
            <a:r>
              <a:rPr lang="en-US" sz="1600" cap="all" dirty="0"/>
              <a:t> van </a:t>
            </a:r>
            <a:r>
              <a:rPr lang="en-US" sz="1600" cap="all" dirty="0" err="1"/>
              <a:t>audiovisuele</a:t>
            </a:r>
            <a:r>
              <a:rPr lang="en-US" sz="1600" cap="all" dirty="0"/>
              <a:t> </a:t>
            </a:r>
            <a:r>
              <a:rPr lang="en-US" sz="1600" cap="all" dirty="0" err="1"/>
              <a:t>bronnen</a:t>
            </a:r>
            <a:r>
              <a:rPr lang="en-US" sz="1600" cap="all" dirty="0"/>
              <a:t> in de </a:t>
            </a:r>
            <a:r>
              <a:rPr lang="en-US" sz="1600" cap="all" dirty="0" err="1"/>
              <a:t>klas</a:t>
            </a:r>
            <a:r>
              <a:rPr lang="en-US" sz="1600" cap="all" dirty="0"/>
              <a:t>?</a:t>
            </a:r>
          </a:p>
        </p:txBody>
      </p:sp>
      <p:pic>
        <p:nvPicPr>
          <p:cNvPr id="35" name="Graphic 6" descr="Klaslokaal">
            <a:extLst>
              <a:ext uri="{FF2B5EF4-FFF2-40B4-BE49-F238E27FC236}">
                <a16:creationId xmlns:a16="http://schemas.microsoft.com/office/drawing/2014/main" id="{03327E44-C239-CAA8-C169-CC18F55B8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mspoel en -klapper">
            <a:extLst>
              <a:ext uri="{FF2B5EF4-FFF2-40B4-BE49-F238E27FC236}">
                <a16:creationId xmlns:a16="http://schemas.microsoft.com/office/drawing/2014/main" id="{E4E1980A-D1C8-C61B-47A7-E47DE2AF9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41" r="9090" b="704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9" name="Rectangle 16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950D16-A192-9C1A-352C-FA4BAC7C0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E"/>
                </a:solidFill>
              </a:rPr>
              <a:t>Visuele geschiedenis (1)</a:t>
            </a:r>
            <a:endParaRPr lang="nl-NL" dirty="0">
              <a:solidFill>
                <a:srgbClr val="FFFFFE"/>
              </a:solidFill>
            </a:endParaRPr>
          </a:p>
        </p:txBody>
      </p:sp>
      <p:cxnSp>
        <p:nvCxnSpPr>
          <p:cNvPr id="30" name="Straight Connector 18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A4A15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ECD7C5-ACC9-6B2A-58AC-4EA5444A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Film als genre</a:t>
            </a:r>
          </a:p>
          <a:p>
            <a:pPr lvl="1"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Vergt kennis van beeldtaal, filmtechniek, muziek/geluid </a:t>
            </a:r>
            <a:r>
              <a:rPr lang="nl-NL" dirty="0" err="1">
                <a:solidFill>
                  <a:srgbClr val="FFFFFE"/>
                </a:solidFill>
              </a:rPr>
              <a:t>etc</a:t>
            </a:r>
            <a:endParaRPr lang="nl-NL" dirty="0">
              <a:solidFill>
                <a:srgbClr val="FFFFFE"/>
              </a:solidFill>
            </a:endParaRPr>
          </a:p>
          <a:p>
            <a:pPr lvl="1"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Rollen: producent, auteur/scriptschrijver, regisseur, acteur</a:t>
            </a:r>
          </a:p>
          <a:p>
            <a:pPr lvl="1"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Filmgeschiedenis en productiegeschiedenis</a:t>
            </a:r>
          </a:p>
          <a:p>
            <a:pPr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Film als fictie</a:t>
            </a:r>
          </a:p>
          <a:p>
            <a:pPr lvl="1"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Betrouwbaarheid, vertekenend, misleidend, historische waarheid?</a:t>
            </a:r>
          </a:p>
          <a:p>
            <a:pPr lvl="1"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Narratieve structuur</a:t>
            </a:r>
          </a:p>
          <a:p>
            <a:pPr lvl="1">
              <a:buClr>
                <a:srgbClr val="A4A15C"/>
              </a:buClr>
            </a:pPr>
            <a:r>
              <a:rPr lang="nl-NL" dirty="0">
                <a:solidFill>
                  <a:srgbClr val="FFFFFE"/>
                </a:solidFill>
              </a:rPr>
              <a:t>Hoofdpersonen, perspectieven, plotlijnen </a:t>
            </a:r>
            <a:r>
              <a:rPr lang="nl-NL" dirty="0" err="1">
                <a:solidFill>
                  <a:srgbClr val="FFFFFE"/>
                </a:solidFill>
              </a:rPr>
              <a:t>etc</a:t>
            </a:r>
            <a:endParaRPr lang="nl-NL" dirty="0">
              <a:solidFill>
                <a:srgbClr val="FFFFFE"/>
              </a:solidFill>
            </a:endParaRPr>
          </a:p>
          <a:p>
            <a:pPr lvl="1">
              <a:buClr>
                <a:srgbClr val="A4A15C"/>
              </a:buClr>
            </a:pPr>
            <a:endParaRPr lang="nl-NL" dirty="0">
              <a:solidFill>
                <a:srgbClr val="FFFFFE"/>
              </a:solidFill>
            </a:endParaRPr>
          </a:p>
          <a:p>
            <a:pPr>
              <a:buClr>
                <a:srgbClr val="A4A15C"/>
              </a:buClr>
            </a:pPr>
            <a:endParaRPr lang="nl-NL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514</Words>
  <Application>Microsoft Office PowerPoint</Application>
  <PresentationFormat>Breedbeeld</PresentationFormat>
  <Paragraphs>86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 MT</vt:lpstr>
      <vt:lpstr>Galerie</vt:lpstr>
      <vt:lpstr>Film in de klas</vt:lpstr>
      <vt:lpstr>Audiovisueel materiaal</vt:lpstr>
      <vt:lpstr>inventarisatie</vt:lpstr>
      <vt:lpstr>Visuele geschiedenis</vt:lpstr>
      <vt:lpstr>Pocahontas en John Smith</vt:lpstr>
      <vt:lpstr>Slavernij en racisme</vt:lpstr>
      <vt:lpstr>Vietnam films</vt:lpstr>
      <vt:lpstr>inventarisatie</vt:lpstr>
      <vt:lpstr>Visuele geschiedenis (1)</vt:lpstr>
      <vt:lpstr>Visuele geschiedenis (2)</vt:lpstr>
      <vt:lpstr>Documentaires en documentaire film</vt:lpstr>
      <vt:lpstr>Voorbeelden</vt:lpstr>
      <vt:lpstr>Op welke manier ontwikkelden zich de Engelse koloniën in de Amerika’s (1585-1833)? </vt:lpstr>
      <vt:lpstr>Pauze </vt:lpstr>
      <vt:lpstr>Waardoor werd India in de 19de eeuw de belangrijkste kolonie binnen het Britse Rijk (1765-1885)? </vt:lpstr>
      <vt:lpstr>Pauze </vt:lpstr>
      <vt:lpstr>Welke rol speelden de koloniën in sociaaleconomische ontwikkelingen in groot-brittannië?  </vt:lpstr>
      <vt:lpstr>Vragen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in de klas</dc:title>
  <dc:creator>Verheul, J. (Jaap)</dc:creator>
  <cp:lastModifiedBy>Reessink, N.R.A. (Niels)</cp:lastModifiedBy>
  <cp:revision>15</cp:revision>
  <dcterms:created xsi:type="dcterms:W3CDTF">2022-09-22T11:55:35Z</dcterms:created>
  <dcterms:modified xsi:type="dcterms:W3CDTF">2023-03-09T08:56:58Z</dcterms:modified>
</cp:coreProperties>
</file>